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491" r:id="rId2"/>
    <p:sldId id="257" r:id="rId3"/>
    <p:sldId id="370" r:id="rId4"/>
    <p:sldId id="388" r:id="rId5"/>
    <p:sldId id="452" r:id="rId6"/>
    <p:sldId id="470" r:id="rId7"/>
    <p:sldId id="349" r:id="rId8"/>
    <p:sldId id="378" r:id="rId9"/>
    <p:sldId id="381" r:id="rId10"/>
    <p:sldId id="505" r:id="rId11"/>
    <p:sldId id="382" r:id="rId12"/>
    <p:sldId id="383" r:id="rId13"/>
    <p:sldId id="384" r:id="rId14"/>
    <p:sldId id="385" r:id="rId15"/>
    <p:sldId id="386" r:id="rId16"/>
    <p:sldId id="387" r:id="rId17"/>
    <p:sldId id="474" r:id="rId18"/>
    <p:sldId id="513" r:id="rId19"/>
    <p:sldId id="374" r:id="rId20"/>
    <p:sldId id="499" r:id="rId21"/>
    <p:sldId id="500" r:id="rId22"/>
    <p:sldId id="498" r:id="rId23"/>
    <p:sldId id="502" r:id="rId24"/>
    <p:sldId id="503" r:id="rId25"/>
    <p:sldId id="510" r:id="rId26"/>
    <p:sldId id="511" r:id="rId27"/>
    <p:sldId id="512" r:id="rId28"/>
    <p:sldId id="376" r:id="rId29"/>
    <p:sldId id="507" r:id="rId30"/>
    <p:sldId id="509" r:id="rId31"/>
    <p:sldId id="493" r:id="rId32"/>
    <p:sldId id="492" r:id="rId33"/>
    <p:sldId id="504" r:id="rId34"/>
    <p:sldId id="494" r:id="rId35"/>
    <p:sldId id="495" r:id="rId36"/>
    <p:sldId id="508" r:id="rId37"/>
    <p:sldId id="496" r:id="rId38"/>
    <p:sldId id="446" r:id="rId39"/>
  </p:sldIdLst>
  <p:sldSz cx="9144000" cy="5143500" type="screen16x9"/>
  <p:notesSz cx="6858000" cy="9144000"/>
  <p:defaultTextStyle>
    <a:lvl1pPr algn="ctr" defTabSz="366737">
      <a:defRPr sz="2250">
        <a:latin typeface="+mn-lt"/>
        <a:ea typeface="+mn-ea"/>
        <a:cs typeface="+mn-cs"/>
        <a:sym typeface="Helvetica Light"/>
      </a:defRPr>
    </a:lvl1pPr>
    <a:lvl2pPr indent="143505" algn="ctr" defTabSz="366737">
      <a:defRPr sz="2250">
        <a:latin typeface="+mn-lt"/>
        <a:ea typeface="+mn-ea"/>
        <a:cs typeface="+mn-cs"/>
        <a:sym typeface="Helvetica Light"/>
      </a:defRPr>
    </a:lvl2pPr>
    <a:lvl3pPr indent="287012" algn="ctr" defTabSz="366737">
      <a:defRPr sz="2250">
        <a:latin typeface="+mn-lt"/>
        <a:ea typeface="+mn-ea"/>
        <a:cs typeface="+mn-cs"/>
        <a:sym typeface="Helvetica Light"/>
      </a:defRPr>
    </a:lvl3pPr>
    <a:lvl4pPr indent="430517" algn="ctr" defTabSz="366737">
      <a:defRPr sz="2250">
        <a:latin typeface="+mn-lt"/>
        <a:ea typeface="+mn-ea"/>
        <a:cs typeface="+mn-cs"/>
        <a:sym typeface="Helvetica Light"/>
      </a:defRPr>
    </a:lvl4pPr>
    <a:lvl5pPr indent="574022" algn="ctr" defTabSz="366737">
      <a:defRPr sz="2250">
        <a:latin typeface="+mn-lt"/>
        <a:ea typeface="+mn-ea"/>
        <a:cs typeface="+mn-cs"/>
        <a:sym typeface="Helvetica Light"/>
      </a:defRPr>
    </a:lvl5pPr>
    <a:lvl6pPr indent="717528" algn="ctr" defTabSz="366737">
      <a:defRPr sz="2250">
        <a:latin typeface="+mn-lt"/>
        <a:ea typeface="+mn-ea"/>
        <a:cs typeface="+mn-cs"/>
        <a:sym typeface="Helvetica Light"/>
      </a:defRPr>
    </a:lvl6pPr>
    <a:lvl7pPr indent="861034" algn="ctr" defTabSz="366737">
      <a:defRPr sz="2250">
        <a:latin typeface="+mn-lt"/>
        <a:ea typeface="+mn-ea"/>
        <a:cs typeface="+mn-cs"/>
        <a:sym typeface="Helvetica Light"/>
      </a:defRPr>
    </a:lvl7pPr>
    <a:lvl8pPr indent="1004539" algn="ctr" defTabSz="366737">
      <a:defRPr sz="2250">
        <a:latin typeface="+mn-lt"/>
        <a:ea typeface="+mn-ea"/>
        <a:cs typeface="+mn-cs"/>
        <a:sym typeface="Helvetica Light"/>
      </a:defRPr>
    </a:lvl8pPr>
    <a:lvl9pPr indent="1148045" algn="ctr" defTabSz="366737">
      <a:defRPr sz="225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194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B8218A-114B-BA40-8EC5-18D820B23BB5}" v="26" dt="2019-09-11T07:55:28.47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4"/>
    <p:restoredTop sz="88904" autoAdjust="0"/>
  </p:normalViewPr>
  <p:slideViewPr>
    <p:cSldViewPr snapToGrid="0" snapToObjects="1">
      <p:cViewPr varScale="1">
        <p:scale>
          <a:sx n="105" d="100"/>
          <a:sy n="105" d="100"/>
        </p:scale>
        <p:origin x="56" y="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Drohan" userId="bd111efc-3a90-4169-a791-cb26685365d4" providerId="ADAL" clId="{ACB8218A-114B-BA40-8EC5-18D820B23BB5}"/>
    <pc:docChg chg="custSel modSld modMainMaster">
      <pc:chgData name="David Drohan" userId="bd111efc-3a90-4169-a791-cb26685365d4" providerId="ADAL" clId="{ACB8218A-114B-BA40-8EC5-18D820B23BB5}" dt="2019-09-11T08:08:29.761" v="27" actId="20577"/>
      <pc:docMkLst>
        <pc:docMk/>
      </pc:docMkLst>
      <pc:sldChg chg="modSp">
        <pc:chgData name="David Drohan" userId="bd111efc-3a90-4169-a791-cb26685365d4" providerId="ADAL" clId="{ACB8218A-114B-BA40-8EC5-18D820B23BB5}" dt="2019-09-11T07:55:28.477" v="26" actId="20577"/>
        <pc:sldMkLst>
          <pc:docMk/>
          <pc:sldMk cId="1563986457" sldId="301"/>
        </pc:sldMkLst>
        <pc:spChg chg="mod">
          <ac:chgData name="David Drohan" userId="bd111efc-3a90-4169-a791-cb26685365d4" providerId="ADAL" clId="{ACB8218A-114B-BA40-8EC5-18D820B23BB5}" dt="2019-09-11T07:55:28.477" v="26" actId="20577"/>
          <ac:spMkLst>
            <pc:docMk/>
            <pc:sldMk cId="1563986457" sldId="301"/>
            <ac:spMk id="3" creationId="{00000000-0000-0000-0000-000000000000}"/>
          </ac:spMkLst>
        </pc:spChg>
      </pc:sldChg>
      <pc:sldMasterChg chg="modSldLayout">
        <pc:chgData name="David Drohan" userId="bd111efc-3a90-4169-a791-cb26685365d4" providerId="ADAL" clId="{ACB8218A-114B-BA40-8EC5-18D820B23BB5}" dt="2019-09-11T08:08:29.761" v="27" actId="20577"/>
        <pc:sldMasterMkLst>
          <pc:docMk/>
          <pc:sldMasterMk cId="0" sldId="2147483648"/>
        </pc:sldMasterMkLst>
        <pc:sldLayoutChg chg="modSp">
          <pc:chgData name="David Drohan" userId="bd111efc-3a90-4169-a791-cb26685365d4" providerId="ADAL" clId="{ACB8218A-114B-BA40-8EC5-18D820B23BB5}" dt="2019-09-11T08:08:29.761" v="27" actId="20577"/>
          <pc:sldLayoutMkLst>
            <pc:docMk/>
            <pc:sldMasterMk cId="0" sldId="2147483648"/>
            <pc:sldLayoutMk cId="0" sldId="2147483661"/>
          </pc:sldLayoutMkLst>
          <pc:spChg chg="mod">
            <ac:chgData name="David Drohan" userId="bd111efc-3a90-4169-a791-cb26685365d4" providerId="ADAL" clId="{ACB8218A-114B-BA40-8EC5-18D820B23BB5}" dt="2019-09-11T08:08:29.761" v="27" actId="20577"/>
            <ac:spMkLst>
              <pc:docMk/>
              <pc:sldMasterMk cId="0" sldId="2147483648"/>
              <pc:sldLayoutMk cId="0" sldId="2147483661"/>
              <ac:spMk id="34" creationId="{00000000-0000-0000-0000-000000000000}"/>
            </ac:spMkLst>
          </pc:spChg>
        </pc:sldLayoutChg>
      </pc:sldMasterChg>
    </pc:docChg>
  </pc:docChgLst>
  <pc:docChgLst>
    <pc:chgData name="David Drohan" userId="bd111efc-3a90-4169-a791-cb26685365d4" providerId="ADAL" clId="{7EB83A5E-97EE-0042-B35D-B36AA50C4D47}"/>
    <pc:docChg chg="undo custSel addSld delSld modSld sldOrd modMainMaster">
      <pc:chgData name="David Drohan" userId="bd111efc-3a90-4169-a791-cb26685365d4" providerId="ADAL" clId="{7EB83A5E-97EE-0042-B35D-B36AA50C4D47}" dt="2019-08-15T20:11:30.364" v="1179" actId="1035"/>
      <pc:docMkLst>
        <pc:docMk/>
      </pc:docMkLst>
      <pc:sldChg chg="modSp">
        <pc:chgData name="David Drohan" userId="bd111efc-3a90-4169-a791-cb26685365d4" providerId="ADAL" clId="{7EB83A5E-97EE-0042-B35D-B36AA50C4D47}" dt="2019-08-15T06:33:33.915" v="5" actId="20577"/>
        <pc:sldMkLst>
          <pc:docMk/>
          <pc:sldMk cId="0" sldId="256"/>
        </pc:sldMkLst>
        <pc:spChg chg="mod">
          <ac:chgData name="David Drohan" userId="bd111efc-3a90-4169-a791-cb26685365d4" providerId="ADAL" clId="{7EB83A5E-97EE-0042-B35D-B36AA50C4D47}" dt="2019-08-15T06:33:33.915" v="5" actId="20577"/>
          <ac:spMkLst>
            <pc:docMk/>
            <pc:sldMk cId="0" sldId="256"/>
            <ac:spMk id="75" creationId="{00000000-0000-0000-0000-000000000000}"/>
          </ac:spMkLst>
        </pc:spChg>
      </pc:sldChg>
      <pc:sldChg chg="addSp delSp modSp">
        <pc:chgData name="David Drohan" userId="bd111efc-3a90-4169-a791-cb26685365d4" providerId="ADAL" clId="{7EB83A5E-97EE-0042-B35D-B36AA50C4D47}" dt="2019-08-15T06:35:28.247" v="16" actId="478"/>
        <pc:sldMkLst>
          <pc:docMk/>
          <pc:sldMk cId="0" sldId="257"/>
        </pc:sldMkLst>
        <pc:spChg chg="mod">
          <ac:chgData name="David Drohan" userId="bd111efc-3a90-4169-a791-cb26685365d4" providerId="ADAL" clId="{7EB83A5E-97EE-0042-B35D-B36AA50C4D47}" dt="2019-08-15T06:35:17.457" v="14" actId="20577"/>
          <ac:spMkLst>
            <pc:docMk/>
            <pc:sldMk cId="0" sldId="257"/>
            <ac:spMk id="3" creationId="{00000000-0000-0000-0000-000000000000}"/>
          </ac:spMkLst>
        </pc:spChg>
        <pc:spChg chg="del">
          <ac:chgData name="David Drohan" userId="bd111efc-3a90-4169-a791-cb26685365d4" providerId="ADAL" clId="{7EB83A5E-97EE-0042-B35D-B36AA50C4D47}" dt="2019-08-15T06:35:25.253" v="15" actId="478"/>
          <ac:spMkLst>
            <pc:docMk/>
            <pc:sldMk cId="0" sldId="257"/>
            <ac:spMk id="6" creationId="{00000000-0000-0000-0000-000000000000}"/>
          </ac:spMkLst>
        </pc:spChg>
        <pc:spChg chg="del">
          <ac:chgData name="David Drohan" userId="bd111efc-3a90-4169-a791-cb26685365d4" providerId="ADAL" clId="{7EB83A5E-97EE-0042-B35D-B36AA50C4D47}" dt="2019-08-15T06:35:28.247" v="16" actId="478"/>
          <ac:spMkLst>
            <pc:docMk/>
            <pc:sldMk cId="0" sldId="257"/>
            <ac:spMk id="7" creationId="{00000000-0000-0000-0000-000000000000}"/>
          </ac:spMkLst>
        </pc:spChg>
        <pc:picChg chg="add del mod">
          <ac:chgData name="David Drohan" userId="bd111efc-3a90-4169-a791-cb26685365d4" providerId="ADAL" clId="{7EB83A5E-97EE-0042-B35D-B36AA50C4D47}" dt="2019-08-15T06:34:20.742" v="11" actId="478"/>
          <ac:picMkLst>
            <pc:docMk/>
            <pc:sldMk cId="0" sldId="257"/>
            <ac:picMk id="8" creationId="{FFF13B05-08DD-5B44-B0C0-661EECA9C752}"/>
          </ac:picMkLst>
        </pc:picChg>
        <pc:picChg chg="del">
          <ac:chgData name="David Drohan" userId="bd111efc-3a90-4169-a791-cb26685365d4" providerId="ADAL" clId="{7EB83A5E-97EE-0042-B35D-B36AA50C4D47}" dt="2019-08-15T06:34:09.731" v="6" actId="478"/>
          <ac:picMkLst>
            <pc:docMk/>
            <pc:sldMk cId="0" sldId="257"/>
            <ac:picMk id="9" creationId="{00000000-0000-0000-0000-000000000000}"/>
          </ac:picMkLst>
        </pc:picChg>
        <pc:picChg chg="add">
          <ac:chgData name="David Drohan" userId="bd111efc-3a90-4169-a791-cb26685365d4" providerId="ADAL" clId="{7EB83A5E-97EE-0042-B35D-B36AA50C4D47}" dt="2019-08-15T06:35:09.151" v="12"/>
          <ac:picMkLst>
            <pc:docMk/>
            <pc:sldMk cId="0" sldId="257"/>
            <ac:picMk id="10" creationId="{734D3191-F3DD-6E4F-A01D-EB7DE86C6F26}"/>
          </ac:picMkLst>
        </pc:picChg>
      </pc:sldChg>
      <pc:sldChg chg="modSp">
        <pc:chgData name="David Drohan" userId="bd111efc-3a90-4169-a791-cb26685365d4" providerId="ADAL" clId="{7EB83A5E-97EE-0042-B35D-B36AA50C4D47}" dt="2019-08-15T18:15:52.418" v="1175" actId="403"/>
        <pc:sldMkLst>
          <pc:docMk/>
          <pc:sldMk cId="3668817830" sldId="370"/>
        </pc:sldMkLst>
        <pc:spChg chg="mod">
          <ac:chgData name="David Drohan" userId="bd111efc-3a90-4169-a791-cb26685365d4" providerId="ADAL" clId="{7EB83A5E-97EE-0042-B35D-B36AA50C4D47}" dt="2019-08-15T18:15:52.418" v="1175" actId="403"/>
          <ac:spMkLst>
            <pc:docMk/>
            <pc:sldMk cId="3668817830" sldId="370"/>
            <ac:spMk id="25605" creationId="{00000000-0000-0000-0000-000000000000}"/>
          </ac:spMkLst>
        </pc:spChg>
      </pc:sldChg>
      <pc:sldChg chg="addSp delSp modSp delAnim">
        <pc:chgData name="David Drohan" userId="bd111efc-3a90-4169-a791-cb26685365d4" providerId="ADAL" clId="{7EB83A5E-97EE-0042-B35D-B36AA50C4D47}" dt="2019-08-15T06:48:25.140" v="93" actId="113"/>
        <pc:sldMkLst>
          <pc:docMk/>
          <pc:sldMk cId="1818732648" sldId="371"/>
        </pc:sldMkLst>
        <pc:spChg chg="mod">
          <ac:chgData name="David Drohan" userId="bd111efc-3a90-4169-a791-cb26685365d4" providerId="ADAL" clId="{7EB83A5E-97EE-0042-B35D-B36AA50C4D47}" dt="2019-08-15T06:48:25.140" v="93" actId="113"/>
          <ac:spMkLst>
            <pc:docMk/>
            <pc:sldMk cId="1818732648" sldId="371"/>
            <ac:spMk id="2" creationId="{00000000-0000-0000-0000-000000000000}"/>
          </ac:spMkLst>
        </pc:spChg>
        <pc:spChg chg="del">
          <ac:chgData name="David Drohan" userId="bd111efc-3a90-4169-a791-cb26685365d4" providerId="ADAL" clId="{7EB83A5E-97EE-0042-B35D-B36AA50C4D47}" dt="2019-08-15T06:41:08.895" v="47" actId="478"/>
          <ac:spMkLst>
            <pc:docMk/>
            <pc:sldMk cId="1818732648" sldId="371"/>
            <ac:spMk id="3" creationId="{00000000-0000-0000-0000-000000000000}"/>
          </ac:spMkLst>
        </pc:spChg>
        <pc:spChg chg="add del mod">
          <ac:chgData name="David Drohan" userId="bd111efc-3a90-4169-a791-cb26685365d4" providerId="ADAL" clId="{7EB83A5E-97EE-0042-B35D-B36AA50C4D47}" dt="2019-08-15T06:41:11.053" v="48" actId="478"/>
          <ac:spMkLst>
            <pc:docMk/>
            <pc:sldMk cId="1818732648" sldId="371"/>
            <ac:spMk id="5" creationId="{D54CA7E3-69EB-F74D-AAEC-AC1D8853D761}"/>
          </ac:spMkLst>
        </pc:spChg>
        <pc:spChg chg="add mod">
          <ac:chgData name="David Drohan" userId="bd111efc-3a90-4169-a791-cb26685365d4" providerId="ADAL" clId="{7EB83A5E-97EE-0042-B35D-B36AA50C4D47}" dt="2019-08-15T06:42:55.576" v="78" actId="1076"/>
          <ac:spMkLst>
            <pc:docMk/>
            <pc:sldMk cId="1818732648" sldId="371"/>
            <ac:spMk id="10" creationId="{2501A89F-4E53-894A-8AC1-F48FF45B14CC}"/>
          </ac:spMkLst>
        </pc:spChg>
        <pc:picChg chg="add del mod">
          <ac:chgData name="David Drohan" userId="bd111efc-3a90-4169-a791-cb26685365d4" providerId="ADAL" clId="{7EB83A5E-97EE-0042-B35D-B36AA50C4D47}" dt="2019-08-15T06:41:29.393" v="51" actId="478"/>
          <ac:picMkLst>
            <pc:docMk/>
            <pc:sldMk cId="1818732648" sldId="371"/>
            <ac:picMk id="8" creationId="{F24F06DE-F17A-8D4D-92DE-3927A86B147D}"/>
          </ac:picMkLst>
        </pc:picChg>
        <pc:picChg chg="add mod">
          <ac:chgData name="David Drohan" userId="bd111efc-3a90-4169-a791-cb26685365d4" providerId="ADAL" clId="{7EB83A5E-97EE-0042-B35D-B36AA50C4D47}" dt="2019-08-15T06:42:37.686" v="68" actId="1076"/>
          <ac:picMkLst>
            <pc:docMk/>
            <pc:sldMk cId="1818732648" sldId="371"/>
            <ac:picMk id="9" creationId="{85DB624C-B12F-094B-8CFA-D28C495C2FDC}"/>
          </ac:picMkLst>
        </pc:picChg>
      </pc:sldChg>
      <pc:sldChg chg="modSp modAnim">
        <pc:chgData name="David Drohan" userId="bd111efc-3a90-4169-a791-cb26685365d4" providerId="ADAL" clId="{7EB83A5E-97EE-0042-B35D-B36AA50C4D47}" dt="2019-08-15T16:09:44.252" v="1140"/>
        <pc:sldMkLst>
          <pc:docMk/>
          <pc:sldMk cId="2420031389" sldId="374"/>
        </pc:sldMkLst>
        <pc:spChg chg="mod">
          <ac:chgData name="David Drohan" userId="bd111efc-3a90-4169-a791-cb26685365d4" providerId="ADAL" clId="{7EB83A5E-97EE-0042-B35D-B36AA50C4D47}" dt="2019-08-15T16:07:41.207" v="1137" actId="207"/>
          <ac:spMkLst>
            <pc:docMk/>
            <pc:sldMk cId="2420031389" sldId="374"/>
            <ac:spMk id="3" creationId="{00000000-0000-0000-0000-000000000000}"/>
          </ac:spMkLst>
        </pc:spChg>
      </pc:sldChg>
      <pc:sldChg chg="modSp">
        <pc:chgData name="David Drohan" userId="bd111efc-3a90-4169-a791-cb26685365d4" providerId="ADAL" clId="{7EB83A5E-97EE-0042-B35D-B36AA50C4D47}" dt="2019-08-15T16:11:12.171" v="1164" actId="20577"/>
        <pc:sldMkLst>
          <pc:docMk/>
          <pc:sldMk cId="1985702690" sldId="376"/>
        </pc:sldMkLst>
        <pc:spChg chg="mod">
          <ac:chgData name="David Drohan" userId="bd111efc-3a90-4169-a791-cb26685365d4" providerId="ADAL" clId="{7EB83A5E-97EE-0042-B35D-B36AA50C4D47}" dt="2019-08-15T16:11:12.171" v="1164" actId="20577"/>
          <ac:spMkLst>
            <pc:docMk/>
            <pc:sldMk cId="1985702690" sldId="376"/>
            <ac:spMk id="7" creationId="{00000000-0000-0000-0000-000000000000}"/>
          </ac:spMkLst>
        </pc:spChg>
      </pc:sldChg>
      <pc:sldChg chg="addSp delSp modSp add ord">
        <pc:chgData name="David Drohan" userId="bd111efc-3a90-4169-a791-cb26685365d4" providerId="ADAL" clId="{7EB83A5E-97EE-0042-B35D-B36AA50C4D47}" dt="2019-08-15T06:58:37.805" v="200"/>
        <pc:sldMkLst>
          <pc:docMk/>
          <pc:sldMk cId="3932518517" sldId="378"/>
        </pc:sldMkLst>
        <pc:spChg chg="del">
          <ac:chgData name="David Drohan" userId="bd111efc-3a90-4169-a791-cb26685365d4" providerId="ADAL" clId="{7EB83A5E-97EE-0042-B35D-B36AA50C4D47}" dt="2019-08-15T06:46:37.656" v="81" actId="478"/>
          <ac:spMkLst>
            <pc:docMk/>
            <pc:sldMk cId="3932518517" sldId="378"/>
            <ac:spMk id="2" creationId="{71C7DDA7-5D8A-CB4F-B4BC-A47E49A3CDF0}"/>
          </ac:spMkLst>
        </pc:spChg>
        <pc:spChg chg="del">
          <ac:chgData name="David Drohan" userId="bd111efc-3a90-4169-a791-cb26685365d4" providerId="ADAL" clId="{7EB83A5E-97EE-0042-B35D-B36AA50C4D47}" dt="2019-08-15T06:46:36.069" v="80" actId="478"/>
          <ac:spMkLst>
            <pc:docMk/>
            <pc:sldMk cId="3932518517" sldId="378"/>
            <ac:spMk id="3" creationId="{60B07999-26B7-254A-97B3-DA1C8EC1EDBF}"/>
          </ac:spMkLst>
        </pc:spChg>
        <pc:spChg chg="add del mod">
          <ac:chgData name="David Drohan" userId="bd111efc-3a90-4169-a791-cb26685365d4" providerId="ADAL" clId="{7EB83A5E-97EE-0042-B35D-B36AA50C4D47}" dt="2019-08-15T06:48:36.367" v="94" actId="478"/>
          <ac:spMkLst>
            <pc:docMk/>
            <pc:sldMk cId="3932518517" sldId="378"/>
            <ac:spMk id="10" creationId="{FF289584-6793-3649-BDB4-2AD9A1A92170}"/>
          </ac:spMkLst>
        </pc:spChg>
        <pc:spChg chg="add mod">
          <ac:chgData name="David Drohan" userId="bd111efc-3a90-4169-a791-cb26685365d4" providerId="ADAL" clId="{7EB83A5E-97EE-0042-B35D-B36AA50C4D47}" dt="2019-08-15T06:50:25.300" v="134" actId="1036"/>
          <ac:spMkLst>
            <pc:docMk/>
            <pc:sldMk cId="3932518517" sldId="378"/>
            <ac:spMk id="11" creationId="{ACFB7E30-A8FE-F945-9B97-C0C57F267332}"/>
          </ac:spMkLst>
        </pc:spChg>
        <pc:picChg chg="add mod">
          <ac:chgData name="David Drohan" userId="bd111efc-3a90-4169-a791-cb26685365d4" providerId="ADAL" clId="{7EB83A5E-97EE-0042-B35D-B36AA50C4D47}" dt="2019-08-15T06:47:03.186" v="84" actId="962"/>
          <ac:picMkLst>
            <pc:docMk/>
            <pc:sldMk cId="3932518517" sldId="378"/>
            <ac:picMk id="7" creationId="{3EE300A1-244C-D448-81A1-339E3C2EDC65}"/>
          </ac:picMkLst>
        </pc:picChg>
        <pc:picChg chg="add mod">
          <ac:chgData name="David Drohan" userId="bd111efc-3a90-4169-a791-cb26685365d4" providerId="ADAL" clId="{7EB83A5E-97EE-0042-B35D-B36AA50C4D47}" dt="2019-08-15T06:47:31.326" v="88" actId="1076"/>
          <ac:picMkLst>
            <pc:docMk/>
            <pc:sldMk cId="3932518517" sldId="378"/>
            <ac:picMk id="9" creationId="{0A71A356-56C4-0D4A-B37F-8ACC40770DCB}"/>
          </ac:picMkLst>
        </pc:picChg>
      </pc:sldChg>
      <pc:sldChg chg="addSp delSp modSp add">
        <pc:chgData name="David Drohan" userId="bd111efc-3a90-4169-a791-cb26685365d4" providerId="ADAL" clId="{7EB83A5E-97EE-0042-B35D-B36AA50C4D47}" dt="2019-08-15T06:56:53.885" v="186" actId="1037"/>
        <pc:sldMkLst>
          <pc:docMk/>
          <pc:sldMk cId="3683092508" sldId="379"/>
        </pc:sldMkLst>
        <pc:spChg chg="mod">
          <ac:chgData name="David Drohan" userId="bd111efc-3a90-4169-a791-cb26685365d4" providerId="ADAL" clId="{7EB83A5E-97EE-0042-B35D-B36AA50C4D47}" dt="2019-08-15T06:55:42.011" v="142" actId="20577"/>
          <ac:spMkLst>
            <pc:docMk/>
            <pc:sldMk cId="3683092508" sldId="379"/>
            <ac:spMk id="2" creationId="{75ACD91B-ED03-DD46-962F-BFA06288CBC8}"/>
          </ac:spMkLst>
        </pc:spChg>
        <pc:spChg chg="del">
          <ac:chgData name="David Drohan" userId="bd111efc-3a90-4169-a791-cb26685365d4" providerId="ADAL" clId="{7EB83A5E-97EE-0042-B35D-B36AA50C4D47}" dt="2019-08-15T06:55:12.329" v="136" actId="478"/>
          <ac:spMkLst>
            <pc:docMk/>
            <pc:sldMk cId="3683092508" sldId="379"/>
            <ac:spMk id="3" creationId="{35959ED4-5641-1048-8D3D-3F0B0499B2B9}"/>
          </ac:spMkLst>
        </pc:spChg>
        <pc:spChg chg="add del">
          <ac:chgData name="David Drohan" userId="bd111efc-3a90-4169-a791-cb26685365d4" providerId="ADAL" clId="{7EB83A5E-97EE-0042-B35D-B36AA50C4D47}" dt="2019-08-15T06:55:38.937" v="140" actId="478"/>
          <ac:spMkLst>
            <pc:docMk/>
            <pc:sldMk cId="3683092508" sldId="379"/>
            <ac:spMk id="7" creationId="{BA9AA4A9-1519-1F4D-BFD4-E3B797F514FA}"/>
          </ac:spMkLst>
        </pc:spChg>
        <pc:picChg chg="add mod">
          <ac:chgData name="David Drohan" userId="bd111efc-3a90-4169-a791-cb26685365d4" providerId="ADAL" clId="{7EB83A5E-97EE-0042-B35D-B36AA50C4D47}" dt="2019-08-15T06:56:41.779" v="149" actId="1076"/>
          <ac:picMkLst>
            <pc:docMk/>
            <pc:sldMk cId="3683092508" sldId="379"/>
            <ac:picMk id="6" creationId="{D8472FFF-8C1D-434D-AB9B-CACDC780D549}"/>
          </ac:picMkLst>
        </pc:picChg>
        <pc:picChg chg="add mod">
          <ac:chgData name="David Drohan" userId="bd111efc-3a90-4169-a791-cb26685365d4" providerId="ADAL" clId="{7EB83A5E-97EE-0042-B35D-B36AA50C4D47}" dt="2019-08-15T06:56:53.885" v="186" actId="1037"/>
          <ac:picMkLst>
            <pc:docMk/>
            <pc:sldMk cId="3683092508" sldId="379"/>
            <ac:picMk id="8" creationId="{DD420926-AAC3-C34B-85FE-DDB49B815036}"/>
          </ac:picMkLst>
        </pc:picChg>
      </pc:sldChg>
      <pc:sldChg chg="addSp delSp modSp add">
        <pc:chgData name="David Drohan" userId="bd111efc-3a90-4169-a791-cb26685365d4" providerId="ADAL" clId="{7EB83A5E-97EE-0042-B35D-B36AA50C4D47}" dt="2019-08-15T06:58:00.660" v="198" actId="115"/>
        <pc:sldMkLst>
          <pc:docMk/>
          <pc:sldMk cId="855563265" sldId="380"/>
        </pc:sldMkLst>
        <pc:spChg chg="add mod">
          <ac:chgData name="David Drohan" userId="bd111efc-3a90-4169-a791-cb26685365d4" providerId="ADAL" clId="{7EB83A5E-97EE-0042-B35D-B36AA50C4D47}" dt="2019-08-15T06:58:00.660" v="198" actId="115"/>
          <ac:spMkLst>
            <pc:docMk/>
            <pc:sldMk cId="855563265" sldId="380"/>
            <ac:spMk id="3" creationId="{B4714285-3804-2544-8DC4-5B7782BDFC24}"/>
          </ac:spMkLst>
        </pc:spChg>
        <pc:picChg chg="del">
          <ac:chgData name="David Drohan" userId="bd111efc-3a90-4169-a791-cb26685365d4" providerId="ADAL" clId="{7EB83A5E-97EE-0042-B35D-B36AA50C4D47}" dt="2019-08-15T06:57:01.241" v="188" actId="478"/>
          <ac:picMkLst>
            <pc:docMk/>
            <pc:sldMk cId="855563265" sldId="380"/>
            <ac:picMk id="8" creationId="{DD420926-AAC3-C34B-85FE-DDB49B815036}"/>
          </ac:picMkLst>
        </pc:picChg>
      </pc:sldChg>
      <pc:sldChg chg="addSp delSp modSp add">
        <pc:chgData name="David Drohan" userId="bd111efc-3a90-4169-a791-cb26685365d4" providerId="ADAL" clId="{7EB83A5E-97EE-0042-B35D-B36AA50C4D47}" dt="2019-08-15T16:05:20.172" v="1132" actId="14100"/>
        <pc:sldMkLst>
          <pc:docMk/>
          <pc:sldMk cId="3513466791" sldId="381"/>
        </pc:sldMkLst>
        <pc:spChg chg="mod">
          <ac:chgData name="David Drohan" userId="bd111efc-3a90-4169-a791-cb26685365d4" providerId="ADAL" clId="{7EB83A5E-97EE-0042-B35D-B36AA50C4D47}" dt="2019-08-15T06:58:43.924" v="209" actId="20577"/>
          <ac:spMkLst>
            <pc:docMk/>
            <pc:sldMk cId="3513466791" sldId="381"/>
            <ac:spMk id="2" creationId="{75ACD91B-ED03-DD46-962F-BFA06288CBC8}"/>
          </ac:spMkLst>
        </pc:spChg>
        <pc:spChg chg="del">
          <ac:chgData name="David Drohan" userId="bd111efc-3a90-4169-a791-cb26685365d4" providerId="ADAL" clId="{7EB83A5E-97EE-0042-B35D-B36AA50C4D47}" dt="2019-08-15T06:58:49.201" v="210" actId="478"/>
          <ac:spMkLst>
            <pc:docMk/>
            <pc:sldMk cId="3513466791" sldId="381"/>
            <ac:spMk id="3" creationId="{B4714285-3804-2544-8DC4-5B7782BDFC24}"/>
          </ac:spMkLst>
        </pc:spChg>
        <pc:spChg chg="add mod">
          <ac:chgData name="David Drohan" userId="bd111efc-3a90-4169-a791-cb26685365d4" providerId="ADAL" clId="{7EB83A5E-97EE-0042-B35D-B36AA50C4D47}" dt="2019-08-15T16:02:51.693" v="1039" actId="1035"/>
          <ac:spMkLst>
            <pc:docMk/>
            <pc:sldMk cId="3513466791" sldId="381"/>
            <ac:spMk id="11" creationId="{8A07BE6D-0551-7448-B013-DA2C41A5AE82}"/>
          </ac:spMkLst>
        </pc:spChg>
        <pc:spChg chg="add mod">
          <ac:chgData name="David Drohan" userId="bd111efc-3a90-4169-a791-cb26685365d4" providerId="ADAL" clId="{7EB83A5E-97EE-0042-B35D-B36AA50C4D47}" dt="2019-08-15T16:02:57.410" v="1061" actId="1035"/>
          <ac:spMkLst>
            <pc:docMk/>
            <pc:sldMk cId="3513466791" sldId="381"/>
            <ac:spMk id="12" creationId="{B04CF68B-D92F-4542-AE56-A9238C05A513}"/>
          </ac:spMkLst>
        </pc:spChg>
        <pc:spChg chg="add mod">
          <ac:chgData name="David Drohan" userId="bd111efc-3a90-4169-a791-cb26685365d4" providerId="ADAL" clId="{7EB83A5E-97EE-0042-B35D-B36AA50C4D47}" dt="2019-08-15T16:03:25.602" v="1099" actId="1036"/>
          <ac:spMkLst>
            <pc:docMk/>
            <pc:sldMk cId="3513466791" sldId="381"/>
            <ac:spMk id="13" creationId="{2B012DDF-8C0F-1A4E-A0FB-9001CA8A10B9}"/>
          </ac:spMkLst>
        </pc:spChg>
        <pc:picChg chg="del">
          <ac:chgData name="David Drohan" userId="bd111efc-3a90-4169-a791-cb26685365d4" providerId="ADAL" clId="{7EB83A5E-97EE-0042-B35D-B36AA50C4D47}" dt="2019-08-15T06:58:52.233" v="211" actId="478"/>
          <ac:picMkLst>
            <pc:docMk/>
            <pc:sldMk cId="3513466791" sldId="381"/>
            <ac:picMk id="6" creationId="{D8472FFF-8C1D-434D-AB9B-CACDC780D549}"/>
          </ac:picMkLst>
        </pc:picChg>
        <pc:picChg chg="add del mod">
          <ac:chgData name="David Drohan" userId="bd111efc-3a90-4169-a791-cb26685365d4" providerId="ADAL" clId="{7EB83A5E-97EE-0042-B35D-B36AA50C4D47}" dt="2019-08-15T16:02:35.863" v="1012" actId="478"/>
          <ac:picMkLst>
            <pc:docMk/>
            <pc:sldMk cId="3513466791" sldId="381"/>
            <ac:picMk id="8" creationId="{044ADF71-D285-204B-8248-02229D552932}"/>
          </ac:picMkLst>
        </pc:picChg>
        <pc:picChg chg="add mod">
          <ac:chgData name="David Drohan" userId="bd111efc-3a90-4169-a791-cb26685365d4" providerId="ADAL" clId="{7EB83A5E-97EE-0042-B35D-B36AA50C4D47}" dt="2019-08-15T16:03:29.240" v="1116" actId="1036"/>
          <ac:picMkLst>
            <pc:docMk/>
            <pc:sldMk cId="3513466791" sldId="381"/>
            <ac:picMk id="10" creationId="{08C58BE2-8ADC-BF47-A42E-A3A3B29151EF}"/>
          </ac:picMkLst>
        </pc:picChg>
        <pc:picChg chg="add mod">
          <ac:chgData name="David Drohan" userId="bd111efc-3a90-4169-a791-cb26685365d4" providerId="ADAL" clId="{7EB83A5E-97EE-0042-B35D-B36AA50C4D47}" dt="2019-08-15T16:05:20.172" v="1132" actId="14100"/>
          <ac:picMkLst>
            <pc:docMk/>
            <pc:sldMk cId="3513466791" sldId="381"/>
            <ac:picMk id="15" creationId="{D5540280-7374-A44B-9AF4-E42B13D644D6}"/>
          </ac:picMkLst>
        </pc:picChg>
        <pc:picChg chg="add mod">
          <ac:chgData name="David Drohan" userId="bd111efc-3a90-4169-a791-cb26685365d4" providerId="ADAL" clId="{7EB83A5E-97EE-0042-B35D-B36AA50C4D47}" dt="2019-08-15T16:04:50.238" v="1129" actId="14100"/>
          <ac:picMkLst>
            <pc:docMk/>
            <pc:sldMk cId="3513466791" sldId="381"/>
            <ac:picMk id="17" creationId="{C878BFC5-CBC7-944C-91C4-046F3F8A1838}"/>
          </ac:picMkLst>
        </pc:picChg>
      </pc:sldChg>
      <pc:sldChg chg="addSp delSp modSp add">
        <pc:chgData name="David Drohan" userId="bd111efc-3a90-4169-a791-cb26685365d4" providerId="ADAL" clId="{7EB83A5E-97EE-0042-B35D-B36AA50C4D47}" dt="2019-08-15T15:55:40.959" v="1011" actId="20577"/>
        <pc:sldMkLst>
          <pc:docMk/>
          <pc:sldMk cId="1401814126" sldId="382"/>
        </pc:sldMkLst>
        <pc:spChg chg="add mod">
          <ac:chgData name="David Drohan" userId="bd111efc-3a90-4169-a791-cb26685365d4" providerId="ADAL" clId="{7EB83A5E-97EE-0042-B35D-B36AA50C4D47}" dt="2019-08-15T09:27:44.670" v="457" actId="1076"/>
          <ac:spMkLst>
            <pc:docMk/>
            <pc:sldMk cId="1401814126" sldId="382"/>
            <ac:spMk id="6" creationId="{DBCD8077-7036-2547-B5AF-06D93C52EB1C}"/>
          </ac:spMkLst>
        </pc:spChg>
        <pc:spChg chg="mod">
          <ac:chgData name="David Drohan" userId="bd111efc-3a90-4169-a791-cb26685365d4" providerId="ADAL" clId="{7EB83A5E-97EE-0042-B35D-B36AA50C4D47}" dt="2019-08-15T09:31:42.951" v="492" actId="1076"/>
          <ac:spMkLst>
            <pc:docMk/>
            <pc:sldMk cId="1401814126" sldId="382"/>
            <ac:spMk id="11" creationId="{8A07BE6D-0551-7448-B013-DA2C41A5AE82}"/>
          </ac:spMkLst>
        </pc:spChg>
        <pc:spChg chg="mod">
          <ac:chgData name="David Drohan" userId="bd111efc-3a90-4169-a791-cb26685365d4" providerId="ADAL" clId="{7EB83A5E-97EE-0042-B35D-B36AA50C4D47}" dt="2019-08-15T15:55:40.959" v="1011" actId="20577"/>
          <ac:spMkLst>
            <pc:docMk/>
            <pc:sldMk cId="1401814126" sldId="382"/>
            <ac:spMk id="12" creationId="{B04CF68B-D92F-4542-AE56-A9238C05A513}"/>
          </ac:spMkLst>
        </pc:spChg>
        <pc:picChg chg="add mod">
          <ac:chgData name="David Drohan" userId="bd111efc-3a90-4169-a791-cb26685365d4" providerId="ADAL" clId="{7EB83A5E-97EE-0042-B35D-B36AA50C4D47}" dt="2019-08-15T09:25:38.692" v="360" actId="1037"/>
          <ac:picMkLst>
            <pc:docMk/>
            <pc:sldMk cId="1401814126" sldId="382"/>
            <ac:picMk id="3" creationId="{0C25A085-4BCB-F846-8988-B66F45B43FA7}"/>
          </ac:picMkLst>
        </pc:picChg>
        <pc:picChg chg="del">
          <ac:chgData name="David Drohan" userId="bd111efc-3a90-4169-a791-cb26685365d4" providerId="ADAL" clId="{7EB83A5E-97EE-0042-B35D-B36AA50C4D47}" dt="2019-08-15T09:31:35.195" v="491" actId="478"/>
          <ac:picMkLst>
            <pc:docMk/>
            <pc:sldMk cId="1401814126" sldId="382"/>
            <ac:picMk id="8" creationId="{044ADF71-D285-204B-8248-02229D552932}"/>
          </ac:picMkLst>
        </pc:picChg>
        <pc:picChg chg="add mod">
          <ac:chgData name="David Drohan" userId="bd111efc-3a90-4169-a791-cb26685365d4" providerId="ADAL" clId="{7EB83A5E-97EE-0042-B35D-B36AA50C4D47}" dt="2019-08-15T09:31:31.290" v="490" actId="1035"/>
          <ac:picMkLst>
            <pc:docMk/>
            <pc:sldMk cId="1401814126" sldId="382"/>
            <ac:picMk id="9" creationId="{F06CAC9F-CD33-1D46-9F78-1F9A935E8574}"/>
          </ac:picMkLst>
        </pc:picChg>
        <pc:picChg chg="del">
          <ac:chgData name="David Drohan" userId="bd111efc-3a90-4169-a791-cb26685365d4" providerId="ADAL" clId="{7EB83A5E-97EE-0042-B35D-B36AA50C4D47}" dt="2019-08-15T09:25:23.869" v="330" actId="478"/>
          <ac:picMkLst>
            <pc:docMk/>
            <pc:sldMk cId="1401814126" sldId="382"/>
            <ac:picMk id="10" creationId="{08C58BE2-8ADC-BF47-A42E-A3A3B29151EF}"/>
          </ac:picMkLst>
        </pc:picChg>
      </pc:sldChg>
      <pc:sldChg chg="addSp delSp modSp add">
        <pc:chgData name="David Drohan" userId="bd111efc-3a90-4169-a791-cb26685365d4" providerId="ADAL" clId="{7EB83A5E-97EE-0042-B35D-B36AA50C4D47}" dt="2019-08-15T09:35:26.596" v="590" actId="1076"/>
        <pc:sldMkLst>
          <pc:docMk/>
          <pc:sldMk cId="676433517" sldId="383"/>
        </pc:sldMkLst>
        <pc:spChg chg="del">
          <ac:chgData name="David Drohan" userId="bd111efc-3a90-4169-a791-cb26685365d4" providerId="ADAL" clId="{7EB83A5E-97EE-0042-B35D-B36AA50C4D47}" dt="2019-08-15T09:33:32.234" v="506" actId="478"/>
          <ac:spMkLst>
            <pc:docMk/>
            <pc:sldMk cId="676433517" sldId="383"/>
            <ac:spMk id="6" creationId="{DBCD8077-7036-2547-B5AF-06D93C52EB1C}"/>
          </ac:spMkLst>
        </pc:spChg>
        <pc:spChg chg="mod">
          <ac:chgData name="David Drohan" userId="bd111efc-3a90-4169-a791-cb26685365d4" providerId="ADAL" clId="{7EB83A5E-97EE-0042-B35D-B36AA50C4D47}" dt="2019-08-15T09:35:26.596" v="590" actId="1076"/>
          <ac:spMkLst>
            <pc:docMk/>
            <pc:sldMk cId="676433517" sldId="383"/>
            <ac:spMk id="11" creationId="{8A07BE6D-0551-7448-B013-DA2C41A5AE82}"/>
          </ac:spMkLst>
        </pc:spChg>
        <pc:spChg chg="del">
          <ac:chgData name="David Drohan" userId="bd111efc-3a90-4169-a791-cb26685365d4" providerId="ADAL" clId="{7EB83A5E-97EE-0042-B35D-B36AA50C4D47}" dt="2019-08-15T09:33:36.363" v="507" actId="478"/>
          <ac:spMkLst>
            <pc:docMk/>
            <pc:sldMk cId="676433517" sldId="383"/>
            <ac:spMk id="12" creationId="{B04CF68B-D92F-4542-AE56-A9238C05A513}"/>
          </ac:spMkLst>
        </pc:spChg>
        <pc:picChg chg="del">
          <ac:chgData name="David Drohan" userId="bd111efc-3a90-4169-a791-cb26685365d4" providerId="ADAL" clId="{7EB83A5E-97EE-0042-B35D-B36AA50C4D47}" dt="2019-08-15T09:33:03.456" v="505" actId="478"/>
          <ac:picMkLst>
            <pc:docMk/>
            <pc:sldMk cId="676433517" sldId="383"/>
            <ac:picMk id="3" creationId="{0C25A085-4BCB-F846-8988-B66F45B43FA7}"/>
          </ac:picMkLst>
        </pc:picChg>
        <pc:picChg chg="add mod">
          <ac:chgData name="David Drohan" userId="bd111efc-3a90-4169-a791-cb26685365d4" providerId="ADAL" clId="{7EB83A5E-97EE-0042-B35D-B36AA50C4D47}" dt="2019-08-15T09:32:56.945" v="504" actId="1035"/>
          <ac:picMkLst>
            <pc:docMk/>
            <pc:sldMk cId="676433517" sldId="383"/>
            <ac:picMk id="8" creationId="{1C35EF02-81E6-8849-9420-561A3C4DEC84}"/>
          </ac:picMkLst>
        </pc:picChg>
        <pc:picChg chg="del">
          <ac:chgData name="David Drohan" userId="bd111efc-3a90-4169-a791-cb26685365d4" providerId="ADAL" clId="{7EB83A5E-97EE-0042-B35D-B36AA50C4D47}" dt="2019-08-15T09:32:47.988" v="502" actId="478"/>
          <ac:picMkLst>
            <pc:docMk/>
            <pc:sldMk cId="676433517" sldId="383"/>
            <ac:picMk id="9" creationId="{F06CAC9F-CD33-1D46-9F78-1F9A935E8574}"/>
          </ac:picMkLst>
        </pc:picChg>
        <pc:picChg chg="add mod">
          <ac:chgData name="David Drohan" userId="bd111efc-3a90-4169-a791-cb26685365d4" providerId="ADAL" clId="{7EB83A5E-97EE-0042-B35D-B36AA50C4D47}" dt="2019-08-15T09:33:51.399" v="510" actId="1076"/>
          <ac:picMkLst>
            <pc:docMk/>
            <pc:sldMk cId="676433517" sldId="383"/>
            <ac:picMk id="10" creationId="{E859FC0E-6130-2848-981C-98395C4E23BB}"/>
          </ac:picMkLst>
        </pc:picChg>
      </pc:sldChg>
      <pc:sldChg chg="addSp delSp modSp add">
        <pc:chgData name="David Drohan" userId="bd111efc-3a90-4169-a791-cb26685365d4" providerId="ADAL" clId="{7EB83A5E-97EE-0042-B35D-B36AA50C4D47}" dt="2019-08-15T09:37:26.577" v="658" actId="1076"/>
        <pc:sldMkLst>
          <pc:docMk/>
          <pc:sldMk cId="3803416477" sldId="384"/>
        </pc:sldMkLst>
        <pc:spChg chg="mod">
          <ac:chgData name="David Drohan" userId="bd111efc-3a90-4169-a791-cb26685365d4" providerId="ADAL" clId="{7EB83A5E-97EE-0042-B35D-B36AA50C4D47}" dt="2019-08-15T09:37:26.577" v="658" actId="1076"/>
          <ac:spMkLst>
            <pc:docMk/>
            <pc:sldMk cId="3803416477" sldId="384"/>
            <ac:spMk id="11" creationId="{8A07BE6D-0551-7448-B013-DA2C41A5AE82}"/>
          </ac:spMkLst>
        </pc:spChg>
        <pc:picChg chg="add mod">
          <ac:chgData name="David Drohan" userId="bd111efc-3a90-4169-a791-cb26685365d4" providerId="ADAL" clId="{7EB83A5E-97EE-0042-B35D-B36AA50C4D47}" dt="2019-08-15T09:36:29.567" v="627" actId="1035"/>
          <ac:picMkLst>
            <pc:docMk/>
            <pc:sldMk cId="3803416477" sldId="384"/>
            <ac:picMk id="6" creationId="{72F81DE2-06D4-3543-B23F-D100AFDB0775}"/>
          </ac:picMkLst>
        </pc:picChg>
        <pc:picChg chg="add mod">
          <ac:chgData name="David Drohan" userId="bd111efc-3a90-4169-a791-cb26685365d4" providerId="ADAL" clId="{7EB83A5E-97EE-0042-B35D-B36AA50C4D47}" dt="2019-08-15T09:37:22.487" v="657" actId="1076"/>
          <ac:picMkLst>
            <pc:docMk/>
            <pc:sldMk cId="3803416477" sldId="384"/>
            <ac:picMk id="7" creationId="{B55CF13A-6636-2044-836B-91FE9E6DEC15}"/>
          </ac:picMkLst>
        </pc:picChg>
        <pc:picChg chg="del">
          <ac:chgData name="David Drohan" userId="bd111efc-3a90-4169-a791-cb26685365d4" providerId="ADAL" clId="{7EB83A5E-97EE-0042-B35D-B36AA50C4D47}" dt="2019-08-15T09:36:18.559" v="623" actId="478"/>
          <ac:picMkLst>
            <pc:docMk/>
            <pc:sldMk cId="3803416477" sldId="384"/>
            <ac:picMk id="8" creationId="{1C35EF02-81E6-8849-9420-561A3C4DEC84}"/>
          </ac:picMkLst>
        </pc:picChg>
        <pc:picChg chg="del">
          <ac:chgData name="David Drohan" userId="bd111efc-3a90-4169-a791-cb26685365d4" providerId="ADAL" clId="{7EB83A5E-97EE-0042-B35D-B36AA50C4D47}" dt="2019-08-15T09:36:57.289" v="628" actId="478"/>
          <ac:picMkLst>
            <pc:docMk/>
            <pc:sldMk cId="3803416477" sldId="384"/>
            <ac:picMk id="10" creationId="{E859FC0E-6130-2848-981C-98395C4E23BB}"/>
          </ac:picMkLst>
        </pc:picChg>
      </pc:sldChg>
      <pc:sldChg chg="addSp delSp modSp add">
        <pc:chgData name="David Drohan" userId="bd111efc-3a90-4169-a791-cb26685365d4" providerId="ADAL" clId="{7EB83A5E-97EE-0042-B35D-B36AA50C4D47}" dt="2019-08-15T09:39:42.990" v="701" actId="1036"/>
        <pc:sldMkLst>
          <pc:docMk/>
          <pc:sldMk cId="1530275246" sldId="385"/>
        </pc:sldMkLst>
        <pc:spChg chg="mod">
          <ac:chgData name="David Drohan" userId="bd111efc-3a90-4169-a791-cb26685365d4" providerId="ADAL" clId="{7EB83A5E-97EE-0042-B35D-B36AA50C4D47}" dt="2019-08-15T09:39:42.990" v="701" actId="1036"/>
          <ac:spMkLst>
            <pc:docMk/>
            <pc:sldMk cId="1530275246" sldId="385"/>
            <ac:spMk id="11" creationId="{8A07BE6D-0551-7448-B013-DA2C41A5AE82}"/>
          </ac:spMkLst>
        </pc:spChg>
        <pc:picChg chg="del">
          <ac:chgData name="David Drohan" userId="bd111efc-3a90-4169-a791-cb26685365d4" providerId="ADAL" clId="{7EB83A5E-97EE-0042-B35D-B36AA50C4D47}" dt="2019-08-15T09:38:11.130" v="668" actId="478"/>
          <ac:picMkLst>
            <pc:docMk/>
            <pc:sldMk cId="1530275246" sldId="385"/>
            <ac:picMk id="6" creationId="{72F81DE2-06D4-3543-B23F-D100AFDB0775}"/>
          </ac:picMkLst>
        </pc:picChg>
        <pc:picChg chg="del">
          <ac:chgData name="David Drohan" userId="bd111efc-3a90-4169-a791-cb26685365d4" providerId="ADAL" clId="{7EB83A5E-97EE-0042-B35D-B36AA50C4D47}" dt="2019-08-15T09:39:10.508" v="687" actId="478"/>
          <ac:picMkLst>
            <pc:docMk/>
            <pc:sldMk cId="1530275246" sldId="385"/>
            <ac:picMk id="7" creationId="{B55CF13A-6636-2044-836B-91FE9E6DEC15}"/>
          </ac:picMkLst>
        </pc:picChg>
        <pc:picChg chg="add mod">
          <ac:chgData name="David Drohan" userId="bd111efc-3a90-4169-a791-cb26685365d4" providerId="ADAL" clId="{7EB83A5E-97EE-0042-B35D-B36AA50C4D47}" dt="2019-08-15T09:38:08.305" v="667" actId="167"/>
          <ac:picMkLst>
            <pc:docMk/>
            <pc:sldMk cId="1530275246" sldId="385"/>
            <ac:picMk id="8" creationId="{A5CC3823-90F6-824D-8759-FDF8FE1E4CC4}"/>
          </ac:picMkLst>
        </pc:picChg>
        <pc:picChg chg="add mod">
          <ac:chgData name="David Drohan" userId="bd111efc-3a90-4169-a791-cb26685365d4" providerId="ADAL" clId="{7EB83A5E-97EE-0042-B35D-B36AA50C4D47}" dt="2019-08-15T09:39:33.720" v="696" actId="167"/>
          <ac:picMkLst>
            <pc:docMk/>
            <pc:sldMk cId="1530275246" sldId="385"/>
            <ac:picMk id="9" creationId="{F5450B68-AAE5-B14E-B86C-B69BCF631854}"/>
          </ac:picMkLst>
        </pc:picChg>
      </pc:sldChg>
      <pc:sldChg chg="addSp delSp modSp add">
        <pc:chgData name="David Drohan" userId="bd111efc-3a90-4169-a791-cb26685365d4" providerId="ADAL" clId="{7EB83A5E-97EE-0042-B35D-B36AA50C4D47}" dt="2019-08-15T20:11:30.364" v="1179" actId="1035"/>
        <pc:sldMkLst>
          <pc:docMk/>
          <pc:sldMk cId="841836036" sldId="386"/>
        </pc:sldMkLst>
        <pc:spChg chg="mod">
          <ac:chgData name="David Drohan" userId="bd111efc-3a90-4169-a791-cb26685365d4" providerId="ADAL" clId="{7EB83A5E-97EE-0042-B35D-B36AA50C4D47}" dt="2019-08-15T15:21:44.521" v="824" actId="1037"/>
          <ac:spMkLst>
            <pc:docMk/>
            <pc:sldMk cId="841836036" sldId="386"/>
            <ac:spMk id="11" creationId="{8A07BE6D-0551-7448-B013-DA2C41A5AE82}"/>
          </ac:spMkLst>
        </pc:spChg>
        <pc:picChg chg="add del mod">
          <ac:chgData name="David Drohan" userId="bd111efc-3a90-4169-a791-cb26685365d4" providerId="ADAL" clId="{7EB83A5E-97EE-0042-B35D-B36AA50C4D47}" dt="2019-08-15T10:12:52.080" v="779" actId="1035"/>
          <ac:picMkLst>
            <pc:docMk/>
            <pc:sldMk cId="841836036" sldId="386"/>
            <ac:picMk id="6" creationId="{A58718B7-903D-8340-83EA-E44D702B05C6}"/>
          </ac:picMkLst>
        </pc:picChg>
        <pc:picChg chg="add mod">
          <ac:chgData name="David Drohan" userId="bd111efc-3a90-4169-a791-cb26685365d4" providerId="ADAL" clId="{7EB83A5E-97EE-0042-B35D-B36AA50C4D47}" dt="2019-08-15T15:21:48.742" v="840" actId="1037"/>
          <ac:picMkLst>
            <pc:docMk/>
            <pc:sldMk cId="841836036" sldId="386"/>
            <ac:picMk id="7" creationId="{8CA2FEC8-1C79-0545-86DC-7DC52759E5A1}"/>
          </ac:picMkLst>
        </pc:picChg>
        <pc:picChg chg="add del">
          <ac:chgData name="David Drohan" userId="bd111efc-3a90-4169-a791-cb26685365d4" providerId="ADAL" clId="{7EB83A5E-97EE-0042-B35D-B36AA50C4D47}" dt="2019-08-15T10:09:46.461" v="731" actId="478"/>
          <ac:picMkLst>
            <pc:docMk/>
            <pc:sldMk cId="841836036" sldId="386"/>
            <ac:picMk id="8" creationId="{A5CC3823-90F6-824D-8759-FDF8FE1E4CC4}"/>
          </ac:picMkLst>
        </pc:picChg>
        <pc:picChg chg="del mod">
          <ac:chgData name="David Drohan" userId="bd111efc-3a90-4169-a791-cb26685365d4" providerId="ADAL" clId="{7EB83A5E-97EE-0042-B35D-B36AA50C4D47}" dt="2019-08-15T10:11:04.526" v="734" actId="478"/>
          <ac:picMkLst>
            <pc:docMk/>
            <pc:sldMk cId="841836036" sldId="386"/>
            <ac:picMk id="9" creationId="{F5450B68-AAE5-B14E-B86C-B69BCF631854}"/>
          </ac:picMkLst>
        </pc:picChg>
        <pc:picChg chg="add del mod">
          <ac:chgData name="David Drohan" userId="bd111efc-3a90-4169-a791-cb26685365d4" providerId="ADAL" clId="{7EB83A5E-97EE-0042-B35D-B36AA50C4D47}" dt="2019-08-15T10:12:40.807" v="774" actId="478"/>
          <ac:picMkLst>
            <pc:docMk/>
            <pc:sldMk cId="841836036" sldId="386"/>
            <ac:picMk id="10" creationId="{C994E0F4-30CF-A941-878D-83FD10A7FFAE}"/>
          </ac:picMkLst>
        </pc:picChg>
        <pc:picChg chg="add mod">
          <ac:chgData name="David Drohan" userId="bd111efc-3a90-4169-a791-cb26685365d4" providerId="ADAL" clId="{7EB83A5E-97EE-0042-B35D-B36AA50C4D47}" dt="2019-08-15T20:11:30.364" v="1179" actId="1035"/>
          <ac:picMkLst>
            <pc:docMk/>
            <pc:sldMk cId="841836036" sldId="386"/>
            <ac:picMk id="12" creationId="{2171EAF4-CAE8-6E4D-8B57-1EA40F9444DC}"/>
          </ac:picMkLst>
        </pc:picChg>
      </pc:sldChg>
      <pc:sldChg chg="addSp delSp modSp add">
        <pc:chgData name="David Drohan" userId="bd111efc-3a90-4169-a791-cb26685365d4" providerId="ADAL" clId="{7EB83A5E-97EE-0042-B35D-B36AA50C4D47}" dt="2019-08-15T15:54:10.219" v="963" actId="20577"/>
        <pc:sldMkLst>
          <pc:docMk/>
          <pc:sldMk cId="1415545345" sldId="387"/>
        </pc:sldMkLst>
        <pc:spChg chg="mod">
          <ac:chgData name="David Drohan" userId="bd111efc-3a90-4169-a791-cb26685365d4" providerId="ADAL" clId="{7EB83A5E-97EE-0042-B35D-B36AA50C4D47}" dt="2019-08-15T15:54:10.219" v="963" actId="20577"/>
          <ac:spMkLst>
            <pc:docMk/>
            <pc:sldMk cId="1415545345" sldId="387"/>
            <ac:spMk id="11" creationId="{8A07BE6D-0551-7448-B013-DA2C41A5AE82}"/>
          </ac:spMkLst>
        </pc:spChg>
        <pc:picChg chg="del">
          <ac:chgData name="David Drohan" userId="bd111efc-3a90-4169-a791-cb26685365d4" providerId="ADAL" clId="{7EB83A5E-97EE-0042-B35D-B36AA50C4D47}" dt="2019-08-15T15:22:51.199" v="863" actId="478"/>
          <ac:picMkLst>
            <pc:docMk/>
            <pc:sldMk cId="1415545345" sldId="387"/>
            <ac:picMk id="6" creationId="{A58718B7-903D-8340-83EA-E44D702B05C6}"/>
          </ac:picMkLst>
        </pc:picChg>
        <pc:picChg chg="del">
          <ac:chgData name="David Drohan" userId="bd111efc-3a90-4169-a791-cb26685365d4" providerId="ADAL" clId="{7EB83A5E-97EE-0042-B35D-B36AA50C4D47}" dt="2019-08-15T15:50:29.656" v="935" actId="478"/>
          <ac:picMkLst>
            <pc:docMk/>
            <pc:sldMk cId="1415545345" sldId="387"/>
            <ac:picMk id="7" creationId="{8CA2FEC8-1C79-0545-86DC-7DC52759E5A1}"/>
          </ac:picMkLst>
        </pc:picChg>
        <pc:picChg chg="add mod">
          <ac:chgData name="David Drohan" userId="bd111efc-3a90-4169-a791-cb26685365d4" providerId="ADAL" clId="{7EB83A5E-97EE-0042-B35D-B36AA50C4D47}" dt="2019-08-15T15:46:06.116" v="933" actId="1035"/>
          <ac:picMkLst>
            <pc:docMk/>
            <pc:sldMk cId="1415545345" sldId="387"/>
            <ac:picMk id="8" creationId="{B0451321-88A0-7E45-9CCC-30B550CA8EBB}"/>
          </ac:picMkLst>
        </pc:picChg>
        <pc:picChg chg="add mod">
          <ac:chgData name="David Drohan" userId="bd111efc-3a90-4169-a791-cb26685365d4" providerId="ADAL" clId="{7EB83A5E-97EE-0042-B35D-B36AA50C4D47}" dt="2019-08-15T15:53:41.355" v="937" actId="1076"/>
          <ac:picMkLst>
            <pc:docMk/>
            <pc:sldMk cId="1415545345" sldId="387"/>
            <ac:picMk id="9" creationId="{56A97556-6941-3A43-ABED-296F0906519B}"/>
          </ac:picMkLst>
        </pc:picChg>
        <pc:picChg chg="del">
          <ac:chgData name="David Drohan" userId="bd111efc-3a90-4169-a791-cb26685365d4" providerId="ADAL" clId="{7EB83A5E-97EE-0042-B35D-B36AA50C4D47}" dt="2019-08-15T15:50:27.780" v="934" actId="478"/>
          <ac:picMkLst>
            <pc:docMk/>
            <pc:sldMk cId="1415545345" sldId="387"/>
            <ac:picMk id="12" creationId="{2171EAF4-CAE8-6E4D-8B57-1EA40F9444DC}"/>
          </ac:picMkLst>
        </pc:picChg>
        <pc:picChg chg="add del mod">
          <ac:chgData name="David Drohan" userId="bd111efc-3a90-4169-a791-cb26685365d4" providerId="ADAL" clId="{7EB83A5E-97EE-0042-B35D-B36AA50C4D47}" dt="2019-08-15T15:45:13.485" v="917" actId="478"/>
          <ac:picMkLst>
            <pc:docMk/>
            <pc:sldMk cId="1415545345" sldId="387"/>
            <ac:picMk id="13" creationId="{48CAA5A1-E6D2-2B49-BD2B-870423D89492}"/>
          </ac:picMkLst>
        </pc:picChg>
      </pc:sldChg>
      <pc:sldMasterChg chg="modSldLayout">
        <pc:chgData name="David Drohan" userId="bd111efc-3a90-4169-a791-cb26685365d4" providerId="ADAL" clId="{7EB83A5E-97EE-0042-B35D-B36AA50C4D47}" dt="2019-08-15T06:35:51.703" v="18" actId="478"/>
        <pc:sldMasterMkLst>
          <pc:docMk/>
          <pc:sldMasterMk cId="0" sldId="2147483648"/>
        </pc:sldMasterMkLst>
        <pc:sldLayoutChg chg="delSp">
          <pc:chgData name="David Drohan" userId="bd111efc-3a90-4169-a791-cb26685365d4" providerId="ADAL" clId="{7EB83A5E-97EE-0042-B35D-B36AA50C4D47}" dt="2019-08-15T06:35:51.703" v="18" actId="478"/>
          <pc:sldLayoutMkLst>
            <pc:docMk/>
            <pc:sldMasterMk cId="0" sldId="2147483648"/>
            <pc:sldLayoutMk cId="0" sldId="2147483662"/>
          </pc:sldLayoutMkLst>
          <pc:picChg chg="del">
            <ac:chgData name="David Drohan" userId="bd111efc-3a90-4169-a791-cb26685365d4" providerId="ADAL" clId="{7EB83A5E-97EE-0042-B35D-B36AA50C4D47}" dt="2019-08-15T06:35:51.703" v="18" actId="478"/>
            <ac:picMkLst>
              <pc:docMk/>
              <pc:sldMasterMk cId="0" sldId="2147483648"/>
              <pc:sldLayoutMk cId="0" sldId="2147483662"/>
              <ac:picMk id="7" creationId="{00000000-0000-0000-0000-000000000000}"/>
            </ac:picMkLst>
          </pc:picChg>
          <pc:picChg chg="del">
            <ac:chgData name="David Drohan" userId="bd111efc-3a90-4169-a791-cb26685365d4" providerId="ADAL" clId="{7EB83A5E-97EE-0042-B35D-B36AA50C4D47}" dt="2019-08-15T06:35:49.860" v="17" actId="478"/>
            <ac:picMkLst>
              <pc:docMk/>
              <pc:sldMasterMk cId="0" sldId="2147483648"/>
              <pc:sldLayoutMk cId="0" sldId="2147483662"/>
              <ac:picMk id="8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49E08-5597-3E45-8582-EEB58189C482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69502-A57F-A84E-93AF-100B756C6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02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51493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1pPr>
    <a:lvl2pPr indent="143505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2pPr>
    <a:lvl3pPr indent="287012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3pPr>
    <a:lvl4pPr indent="430517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4pPr>
    <a:lvl5pPr indent="574022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5pPr>
    <a:lvl6pPr indent="717528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6pPr>
    <a:lvl7pPr indent="861034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7pPr>
    <a:lvl8pPr indent="1004539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8pPr>
    <a:lvl9pPr indent="1148045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51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2551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2551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2551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2551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DA14377F-BAB5-41C1-8B76-3D386B4DC0A0}" type="slidenum">
              <a:rPr lang="en-US" altLang="en-US" sz="1000">
                <a:latin typeface="Arial" pitchFamily="34" charset="0"/>
              </a:rPr>
              <a:pPr/>
              <a:t>3</a:t>
            </a:fld>
            <a:endParaRPr lang="en-US" altLang="en-US" sz="1000">
              <a:latin typeface="Arial" pitchFamily="34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268" y="4343400"/>
            <a:ext cx="5485464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250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wit.ie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ddrohan@wit.ie" TargetMode="Externa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638641" y="2302808"/>
            <a:ext cx="7889578" cy="1"/>
          </a:xfrm>
          <a:prstGeom prst="line">
            <a:avLst/>
          </a:prstGeom>
          <a:ln w="3175">
            <a:solidFill>
              <a:srgbClr val="91919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34" name="Shape 34"/>
          <p:cNvSpPr/>
          <p:nvPr/>
        </p:nvSpPr>
        <p:spPr>
          <a:xfrm>
            <a:off x="960162" y="2437733"/>
            <a:ext cx="1397819" cy="68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sz="2775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Produced</a:t>
            </a:r>
          </a:p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606508" y="3489276"/>
            <a:ext cx="3241478" cy="557188"/>
            <a:chOff x="0" y="0"/>
            <a:chExt cx="4610101" cy="1056592"/>
          </a:xfrm>
        </p:grpSpPr>
        <p:sp>
          <p:nvSpPr>
            <p:cNvPr id="35" name="Shape 35"/>
            <p:cNvSpPr/>
            <p:nvPr/>
          </p:nvSpPr>
          <p:spPr>
            <a:xfrm>
              <a:off x="0" y="0"/>
              <a:ext cx="4610101" cy="735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/>
              </a:pPr>
              <a:r>
                <a:rPr sz="975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Department of Computing &amp; Mathematics</a:t>
              </a:r>
            </a:p>
            <a:p>
              <a:pPr lvl="0" algn="l">
                <a:lnSpc>
                  <a:spcPct val="120000"/>
                </a:lnSpc>
                <a:defRPr sz="1800"/>
              </a:pPr>
              <a:r>
                <a:rPr sz="975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Waterford Institute of Technology</a:t>
              </a:r>
            </a:p>
          </p:txBody>
        </p:sp>
        <p:sp>
          <p:nvSpPr>
            <p:cNvPr id="36" name="Shape 36"/>
            <p:cNvSpPr/>
            <p:nvPr/>
          </p:nvSpPr>
          <p:spPr>
            <a:xfrm>
              <a:off x="0" y="754707"/>
              <a:ext cx="1361922" cy="301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120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  <a:hlinkClick r:id="rId2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75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hlinkClick r:id="rId2"/>
                </a:rPr>
                <a:t>http://www.wit.ie</a:t>
              </a:r>
            </a:p>
          </p:txBody>
        </p:sp>
      </p:grp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625078" y="1249041"/>
            <a:ext cx="7893844" cy="542479"/>
          </a:xfrm>
          <a:prstGeom prst="rect">
            <a:avLst/>
          </a:prstGeom>
        </p:spPr>
        <p:txBody>
          <a:bodyPr lIns="0" tIns="0" rIns="0" bIns="0" anchor="ctr"/>
          <a:lstStyle>
            <a:lvl1pPr defTabSz="366688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2620863" y="2498081"/>
            <a:ext cx="4063008" cy="1044773"/>
          </a:xfrm>
          <a:prstGeom prst="rect">
            <a:avLst/>
          </a:prstGeom>
        </p:spPr>
        <p:txBody>
          <a:bodyPr lIns="0" tIns="0" rIns="0" bIns="0"/>
          <a:lstStyle>
            <a:lvl1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1" name="WIT.logo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668387" y="4693530"/>
            <a:ext cx="2538866" cy="396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cogs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7777978" y="4620324"/>
            <a:ext cx="728160" cy="542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401836" y="2504778"/>
            <a:ext cx="8344755" cy="68"/>
          </a:xfrm>
          <a:prstGeom prst="rect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401836" y="696516"/>
            <a:ext cx="8340328" cy="16743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66688">
              <a:defRPr sz="2400"/>
            </a:lvl1pPr>
          </a:lstStyle>
          <a:p>
            <a:pPr lvl="0">
              <a:defRPr sz="1800"/>
            </a:pPr>
            <a:r>
              <a:rPr sz="2400"/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401836" y="2645421"/>
            <a:ext cx="8340328" cy="5357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4348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286973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3046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57394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Five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7BB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A0C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hape 50"/>
          <p:cNvSpPr>
            <a:spLocks noGrp="1"/>
          </p:cNvSpPr>
          <p:nvPr>
            <p:ph type="sldNum" sz="quarter" idx="2"/>
          </p:nvPr>
        </p:nvSpPr>
        <p:spPr>
          <a:xfrm>
            <a:off x="6553201" y="4857982"/>
            <a:ext cx="1905000" cy="283023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0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88877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Introduction</a:t>
            </a:r>
            <a:endParaRPr lang="en-IE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6553201" y="4866947"/>
            <a:ext cx="1905000" cy="283023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88877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Introduction</a:t>
            </a:r>
            <a:endParaRPr lang="en-IE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3">
            <a:extLst>
              <a:ext uri="{FF2B5EF4-FFF2-40B4-BE49-F238E27FC236}">
                <a16:creationId xmlns:a16="http://schemas.microsoft.com/office/drawing/2014/main" id="{EAD08510-7D5A-594A-AAEC-59C7087561FC}"/>
              </a:ext>
            </a:extLst>
          </p:cNvPr>
          <p:cNvSpPr/>
          <p:nvPr userDrawn="1"/>
        </p:nvSpPr>
        <p:spPr>
          <a:xfrm flipV="1">
            <a:off x="638641" y="2302808"/>
            <a:ext cx="7889578" cy="1"/>
          </a:xfrm>
          <a:prstGeom prst="line">
            <a:avLst/>
          </a:prstGeom>
          <a:ln w="3175">
            <a:solidFill>
              <a:srgbClr val="91919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13" name="Shape 34">
            <a:extLst>
              <a:ext uri="{FF2B5EF4-FFF2-40B4-BE49-F238E27FC236}">
                <a16:creationId xmlns:a16="http://schemas.microsoft.com/office/drawing/2014/main" id="{BB2C258E-D81B-5B4E-8B1B-562CE71165EB}"/>
              </a:ext>
            </a:extLst>
          </p:cNvPr>
          <p:cNvSpPr/>
          <p:nvPr userDrawn="1"/>
        </p:nvSpPr>
        <p:spPr>
          <a:xfrm>
            <a:off x="960162" y="2437733"/>
            <a:ext cx="1397819" cy="68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sz="2775" b="1" i="0" baseline="0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Produced</a:t>
            </a:r>
          </a:p>
          <a:p>
            <a:pPr lvl="0" algn="r">
              <a:lnSpc>
                <a:spcPct val="80000"/>
              </a:lnSpc>
              <a:defRPr sz="1800"/>
            </a:pPr>
            <a:r>
              <a:rPr sz="2775" b="1" i="0" baseline="0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grpSp>
        <p:nvGrpSpPr>
          <p:cNvPr id="14" name="Group 38">
            <a:extLst>
              <a:ext uri="{FF2B5EF4-FFF2-40B4-BE49-F238E27FC236}">
                <a16:creationId xmlns:a16="http://schemas.microsoft.com/office/drawing/2014/main" id="{F2E4AAC4-1BC8-8B45-9D59-BD11EFE1C363}"/>
              </a:ext>
            </a:extLst>
          </p:cNvPr>
          <p:cNvGrpSpPr/>
          <p:nvPr userDrawn="1"/>
        </p:nvGrpSpPr>
        <p:grpSpPr>
          <a:xfrm>
            <a:off x="2596780" y="2895889"/>
            <a:ext cx="3241478" cy="557188"/>
            <a:chOff x="0" y="0"/>
            <a:chExt cx="4610101" cy="1056592"/>
          </a:xfrm>
        </p:grpSpPr>
        <p:sp>
          <p:nvSpPr>
            <p:cNvPr id="15" name="Shape 35">
              <a:extLst>
                <a:ext uri="{FF2B5EF4-FFF2-40B4-BE49-F238E27FC236}">
                  <a16:creationId xmlns:a16="http://schemas.microsoft.com/office/drawing/2014/main" id="{885F7572-8BDA-2441-A5EC-7D945A8A5010}"/>
                </a:ext>
              </a:extLst>
            </p:cNvPr>
            <p:cNvSpPr/>
            <p:nvPr/>
          </p:nvSpPr>
          <p:spPr>
            <a:xfrm>
              <a:off x="0" y="0"/>
              <a:ext cx="4610101" cy="735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/>
              </a:pPr>
              <a:r>
                <a:rPr sz="975" b="1" i="0" baseline="0" dirty="0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Department of Computing &amp; Mathematics</a:t>
              </a:r>
            </a:p>
            <a:p>
              <a:pPr lvl="0" algn="l">
                <a:lnSpc>
                  <a:spcPct val="120000"/>
                </a:lnSpc>
                <a:defRPr sz="1800"/>
              </a:pPr>
              <a:r>
                <a:rPr lang="en-IE" sz="975" b="1" i="0" baseline="0" dirty="0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South East Technological University</a:t>
              </a:r>
            </a:p>
          </p:txBody>
        </p:sp>
        <p:sp>
          <p:nvSpPr>
            <p:cNvPr id="16" name="Shape 36">
              <a:extLst>
                <a:ext uri="{FF2B5EF4-FFF2-40B4-BE49-F238E27FC236}">
                  <a16:creationId xmlns:a16="http://schemas.microsoft.com/office/drawing/2014/main" id="{13A97CFA-9E2F-6C43-883A-5397F4F500F6}"/>
                </a:ext>
              </a:extLst>
            </p:cNvPr>
            <p:cNvSpPr/>
            <p:nvPr/>
          </p:nvSpPr>
          <p:spPr>
            <a:xfrm>
              <a:off x="0" y="754707"/>
              <a:ext cx="1361922" cy="301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120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  <a:hlinkClick r:id="" action="ppaction://noaction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750" b="1" i="0" baseline="0" dirty="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hlinkClick r:id="rId2"/>
                </a:rPr>
                <a:t>http://www.</a:t>
              </a:r>
              <a:r>
                <a:rPr lang="en-IE" sz="750" b="1" i="0" baseline="0" dirty="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hlinkClick r:id="rId2"/>
                </a:rPr>
                <a:t>setu</a:t>
              </a:r>
              <a:r>
                <a:rPr sz="750" b="1" i="0" baseline="0" dirty="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hlinkClick r:id="rId2"/>
                </a:rPr>
                <a:t>.ie</a:t>
              </a:r>
            </a:p>
          </p:txBody>
        </p:sp>
      </p:grpSp>
      <p:sp>
        <p:nvSpPr>
          <p:cNvPr id="17" name="Shape 39">
            <a:extLst>
              <a:ext uri="{FF2B5EF4-FFF2-40B4-BE49-F238E27FC236}">
                <a16:creationId xmlns:a16="http://schemas.microsoft.com/office/drawing/2014/main" id="{5A8FBA0A-0E37-5B4F-B217-4AC100FA9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78" y="1249041"/>
            <a:ext cx="7893844" cy="542479"/>
          </a:xfrm>
          <a:prstGeom prst="rect">
            <a:avLst/>
          </a:prstGeom>
        </p:spPr>
        <p:txBody>
          <a:bodyPr lIns="0" tIns="0" rIns="0" bIns="0" anchor="ctr"/>
          <a:lstStyle>
            <a:lvl1pPr defTabSz="366688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775"/>
              <a:t>Title Text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F323B0CE-A19A-E748-98EC-D40F56CC33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5995" y="4300772"/>
            <a:ext cx="730559" cy="73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5E7D44-1D07-9340-B610-CE9A2D7BB0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7831" y="4406308"/>
            <a:ext cx="560173" cy="6387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A583B1-550B-C14A-A9E9-8D176BDC6F6E}"/>
              </a:ext>
            </a:extLst>
          </p:cNvPr>
          <p:cNvSpPr txBox="1"/>
          <p:nvPr userDrawn="1"/>
        </p:nvSpPr>
        <p:spPr>
          <a:xfrm>
            <a:off x="1182410" y="4491644"/>
            <a:ext cx="342598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/>
            <a:r>
              <a:rPr lang="en-IE" sz="1600" b="1" i="0" u="none" strike="noStrike" baseline="0" dirty="0">
                <a:effectLst/>
                <a:latin typeface="+mn-lt"/>
                <a:ea typeface="+mn-ea"/>
                <a:cs typeface="+mn-cs"/>
                <a:sym typeface="Helvetica Light"/>
              </a:rPr>
              <a:t>South East Technological University</a:t>
            </a:r>
          </a:p>
        </p:txBody>
      </p:sp>
      <p:sp>
        <p:nvSpPr>
          <p:cNvPr id="21" name="Shape 35">
            <a:extLst>
              <a:ext uri="{FF2B5EF4-FFF2-40B4-BE49-F238E27FC236}">
                <a16:creationId xmlns:a16="http://schemas.microsoft.com/office/drawing/2014/main" id="{1EC3B031-7C7C-5846-BACC-8C65A8064D86}"/>
              </a:ext>
            </a:extLst>
          </p:cNvPr>
          <p:cNvSpPr/>
          <p:nvPr userDrawn="1"/>
        </p:nvSpPr>
        <p:spPr>
          <a:xfrm>
            <a:off x="2412786" y="2377945"/>
            <a:ext cx="3628922" cy="3876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/>
          <a:p>
            <a:pPr defTabSz="521511"/>
            <a:r>
              <a:rPr lang="en-IE" sz="1600" b="1" i="0" baseline="0" dirty="0"/>
              <a:t>Dave Drohan (</a:t>
            </a:r>
            <a:r>
              <a:rPr lang="en-IE" sz="1600" b="1" i="0" baseline="0" dirty="0">
                <a:solidFill>
                  <a:srgbClr val="006699"/>
                </a:solidFill>
                <a:uFill>
                  <a:solidFill>
                    <a:srgbClr val="006699"/>
                  </a:solidFill>
                </a:uFill>
                <a:hlinkClick r:id="rId5"/>
              </a:rPr>
              <a:t>david.drohan@setu.ie</a:t>
            </a:r>
            <a:r>
              <a:rPr lang="en-IE" sz="1600" b="1" i="0" baseline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454234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7BB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A0C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5536" y="0"/>
            <a:ext cx="7772401" cy="761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 anchor="b"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7772401" cy="429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/>
          <a:lstStyle/>
          <a:p>
            <a:pPr lvl="0">
              <a:defRPr sz="1800"/>
            </a:pPr>
            <a:r>
              <a:rPr sz="2400" dirty="0"/>
              <a:t>Body Level One</a:t>
            </a:r>
          </a:p>
          <a:p>
            <a:pPr lvl="1">
              <a:defRPr sz="1800"/>
            </a:pPr>
            <a:r>
              <a:rPr sz="2400" dirty="0"/>
              <a:t>Body Level Two</a:t>
            </a:r>
          </a:p>
          <a:p>
            <a:pPr lvl="2">
              <a:defRPr sz="1800"/>
            </a:pPr>
            <a:r>
              <a:rPr sz="2400" dirty="0"/>
              <a:t>Body Level Three</a:t>
            </a:r>
          </a:p>
          <a:p>
            <a:pPr lvl="3">
              <a:defRPr sz="1800"/>
            </a:pPr>
            <a:r>
              <a:rPr sz="2400" dirty="0"/>
              <a:t>Body Level Four</a:t>
            </a:r>
          </a:p>
          <a:p>
            <a:pPr lvl="4">
              <a:defRPr sz="1800"/>
            </a:pPr>
            <a:r>
              <a:rPr sz="2400"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1" y="4857982"/>
            <a:ext cx="1905000" cy="283023"/>
          </a:xfrm>
          <a:prstGeom prst="rect">
            <a:avLst/>
          </a:prstGeom>
          <a:ln w="12700">
            <a:miter lim="400000"/>
          </a:ln>
        </p:spPr>
        <p:txBody>
          <a:bodyPr lIns="54418" tIns="54418" rIns="54418" bIns="54418" anchor="b">
            <a:spAutoFit/>
          </a:bodyPr>
          <a:lstStyle>
            <a:lvl1pPr algn="r" defTabSz="573946">
              <a:defRPr sz="1125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hape 5"/>
          <p:cNvSpPr/>
          <p:nvPr/>
        </p:nvSpPr>
        <p:spPr>
          <a:xfrm>
            <a:off x="467545" y="789552"/>
            <a:ext cx="7128792" cy="1"/>
          </a:xfrm>
          <a:prstGeom prst="line">
            <a:avLst/>
          </a:prstGeom>
          <a:ln w="12700">
            <a:solidFill>
              <a:srgbClr val="94BBE7"/>
            </a:solidFill>
          </a:ln>
          <a:effectLst>
            <a:outerShdw blurRad="101600" dist="12700" dir="2700000" rotWithShape="0">
              <a:srgbClr val="003D62">
                <a:alpha val="20000"/>
              </a:srgbClr>
            </a:outerShdw>
          </a:effectLst>
        </p:spPr>
        <p:txBody>
          <a:bodyPr lIns="40814" tIns="40814" rIns="40814" bIns="40814"/>
          <a:lstStyle/>
          <a:p>
            <a:pPr lvl="0" algn="l" defTabSz="286973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10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90938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IE"/>
              <a:t>Introduction</a:t>
            </a:r>
            <a:endParaRPr lang="en-IE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1" y="56419"/>
            <a:ext cx="555836" cy="5556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 spd="med"/>
  <p:hf hdr="0" dt="0"/>
  <p:txStyles>
    <p:titleStyle>
      <a:lvl1pPr>
        <a:defRPr sz="2775">
          <a:latin typeface="Helvetica Neue Light"/>
          <a:ea typeface="Helvetica Neue Light"/>
          <a:cs typeface="Helvetica Neue Light"/>
          <a:sym typeface="Helvetica Neue Light"/>
        </a:defRPr>
      </a:lvl1pPr>
      <a:lvl2pPr>
        <a:defRPr sz="2775">
          <a:latin typeface="Helvetica Neue Light"/>
          <a:ea typeface="Helvetica Neue Light"/>
          <a:cs typeface="Helvetica Neue Light"/>
          <a:sym typeface="Helvetica Neue Light"/>
        </a:defRPr>
      </a:lvl2pPr>
      <a:lvl3pPr>
        <a:defRPr sz="2775">
          <a:latin typeface="Helvetica Neue Light"/>
          <a:ea typeface="Helvetica Neue Light"/>
          <a:cs typeface="Helvetica Neue Light"/>
          <a:sym typeface="Helvetica Neue Light"/>
        </a:defRPr>
      </a:lvl3pPr>
      <a:lvl4pPr>
        <a:defRPr sz="2775">
          <a:latin typeface="Helvetica Neue Light"/>
          <a:ea typeface="Helvetica Neue Light"/>
          <a:cs typeface="Helvetica Neue Light"/>
          <a:sym typeface="Helvetica Neue Light"/>
        </a:defRPr>
      </a:lvl4pPr>
      <a:lvl5pPr>
        <a:defRPr sz="2775">
          <a:latin typeface="Helvetica Neue Light"/>
          <a:ea typeface="Helvetica Neue Light"/>
          <a:cs typeface="Helvetica Neue Light"/>
          <a:sym typeface="Helvetica Neue Light"/>
        </a:defRPr>
      </a:lvl5pPr>
      <a:lvl6pPr indent="286973">
        <a:defRPr sz="2775">
          <a:latin typeface="Helvetica Neue Light"/>
          <a:ea typeface="Helvetica Neue Light"/>
          <a:cs typeface="Helvetica Neue Light"/>
          <a:sym typeface="Helvetica Neue Light"/>
        </a:defRPr>
      </a:lvl6pPr>
      <a:lvl7pPr indent="573946">
        <a:defRPr sz="2775">
          <a:latin typeface="Helvetica Neue Light"/>
          <a:ea typeface="Helvetica Neue Light"/>
          <a:cs typeface="Helvetica Neue Light"/>
          <a:sym typeface="Helvetica Neue Light"/>
        </a:defRPr>
      </a:lvl7pPr>
      <a:lvl8pPr indent="860919">
        <a:defRPr sz="2775">
          <a:latin typeface="Helvetica Neue Light"/>
          <a:ea typeface="Helvetica Neue Light"/>
          <a:cs typeface="Helvetica Neue Light"/>
          <a:sym typeface="Helvetica Neue Light"/>
        </a:defRPr>
      </a:lvl8pPr>
      <a:lvl9pPr indent="1147892">
        <a:defRPr sz="2775"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292097" indent="-292097">
        <a:spcBef>
          <a:spcPts val="377"/>
        </a:spcBef>
        <a:buClr>
          <a:srgbClr val="008000"/>
        </a:buClr>
        <a:buSzPct val="100000"/>
        <a:buFont typeface="Wingdings"/>
        <a:buChar char="❑"/>
        <a:defRPr sz="2400">
          <a:latin typeface="Helvetica Neue Light"/>
          <a:ea typeface="Helvetica Neue Light"/>
          <a:cs typeface="Helvetica Neue Light"/>
          <a:sym typeface="Helvetica Neue Light"/>
        </a:defRPr>
      </a:lvl1pPr>
      <a:lvl2pPr marL="570956" indent="-283984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2pPr>
      <a:lvl3pPr marL="846570" indent="-272624">
        <a:spcBef>
          <a:spcPts val="377"/>
        </a:spcBef>
        <a:buClr>
          <a:srgbClr val="008000"/>
        </a:buClr>
        <a:buSzPct val="95000"/>
        <a:buFont typeface="Wingdings"/>
        <a:buChar char="⬥"/>
        <a:defRPr sz="2400">
          <a:latin typeface="Helvetica Neue Light"/>
          <a:ea typeface="Helvetica Neue Light"/>
          <a:cs typeface="Helvetica Neue Light"/>
          <a:sym typeface="Helvetica Neue Light"/>
        </a:defRPr>
      </a:lvl3pPr>
      <a:lvl4pPr marL="1163835" indent="-302916">
        <a:spcBef>
          <a:spcPts val="377"/>
        </a:spcBef>
        <a:buClr>
          <a:srgbClr val="008000"/>
        </a:buClr>
        <a:buSzPct val="65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4pPr>
      <a:lvl5pPr marL="1450808" indent="-302916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5pPr>
      <a:lvl6pPr marL="1737781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6pPr>
      <a:lvl7pPr marL="2024754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7pPr>
      <a:lvl8pPr marL="2311727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8pPr>
      <a:lvl9pPr marL="2598700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1pPr>
      <a:lvl2pPr indent="286973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2pPr>
      <a:lvl3pPr indent="573946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3pPr>
      <a:lvl4pPr indent="860919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4pPr>
      <a:lvl5pPr indent="1147892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5pPr>
      <a:lvl6pPr indent="1434865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6pPr>
      <a:lvl7pPr indent="1721838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7pPr>
      <a:lvl8pPr indent="2008811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8pPr>
      <a:lvl9pPr indent="2295784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003969@nuist.edu.cn" TargetMode="External"/><Relationship Id="rId5" Type="http://schemas.openxmlformats.org/officeDocument/2006/relationships/hyperlink" Target="mailto:ddrohan@wit.ie" TargetMode="Externa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iweijiang.xyz/" TargetMode="External"/><Relationship Id="rId2" Type="http://schemas.openxmlformats.org/officeDocument/2006/relationships/hyperlink" Target="mailto:weiweijiangcn@gmail.com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ddrohan.gitbooks.io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ddrohan.gitbooks.io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ddrohan.gitbooks.io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ddrohan.gitbooks.io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drohan.gitbooks.io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ddrohan.gitbooks.io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A close-up of a metal structure&#10;&#10;Description automatically generated with low confidence">
            <a:extLst>
              <a:ext uri="{FF2B5EF4-FFF2-40B4-BE49-F238E27FC236}">
                <a16:creationId xmlns:a16="http://schemas.microsoft.com/office/drawing/2014/main" id="{9162FF17-0EE3-FE50-1496-89E7A7B59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6" t="1189" r="36524" b="51187"/>
          <a:stretch/>
        </p:blipFill>
        <p:spPr>
          <a:xfrm>
            <a:off x="-6264" y="-6182"/>
            <a:ext cx="9150263" cy="5147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6" name="Shape 33">
            <a:extLst>
              <a:ext uri="{FF2B5EF4-FFF2-40B4-BE49-F238E27FC236}">
                <a16:creationId xmlns:a16="http://schemas.microsoft.com/office/drawing/2014/main" id="{D795AD99-FC15-8136-7EA8-62DA1069CBC4}"/>
              </a:ext>
            </a:extLst>
          </p:cNvPr>
          <p:cNvSpPr/>
          <p:nvPr/>
        </p:nvSpPr>
        <p:spPr>
          <a:xfrm>
            <a:off x="3778568" y="2059379"/>
            <a:ext cx="4846151" cy="0"/>
          </a:xfrm>
          <a:prstGeom prst="line">
            <a:avLst/>
          </a:prstGeom>
          <a:ln w="3175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 rtl="0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 dirty="0"/>
          </a:p>
        </p:txBody>
      </p:sp>
      <p:sp>
        <p:nvSpPr>
          <p:cNvPr id="7" name="Shape 34">
            <a:extLst>
              <a:ext uri="{FF2B5EF4-FFF2-40B4-BE49-F238E27FC236}">
                <a16:creationId xmlns:a16="http://schemas.microsoft.com/office/drawing/2014/main" id="{5DC1D866-A134-1FCD-F6B9-6089651B4F0A}"/>
              </a:ext>
            </a:extLst>
          </p:cNvPr>
          <p:cNvSpPr/>
          <p:nvPr/>
        </p:nvSpPr>
        <p:spPr>
          <a:xfrm>
            <a:off x="3518641" y="2299116"/>
            <a:ext cx="1208664" cy="59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sz="2400" b="1" i="0" baseline="0" dirty="0">
                <a:solidFill>
                  <a:schemeClr val="bg1">
                    <a:lumMod val="85000"/>
                  </a:schemeClr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Produced</a:t>
            </a:r>
          </a:p>
          <a:p>
            <a:pPr lvl="0" algn="r">
              <a:lnSpc>
                <a:spcPct val="80000"/>
              </a:lnSpc>
              <a:defRPr sz="1800"/>
            </a:pPr>
            <a:r>
              <a:rPr sz="2400" b="1" i="0" baseline="0" dirty="0">
                <a:solidFill>
                  <a:schemeClr val="bg1">
                    <a:lumMod val="85000"/>
                  </a:schemeClr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sp>
        <p:nvSpPr>
          <p:cNvPr id="8" name="Shape 35">
            <a:extLst>
              <a:ext uri="{FF2B5EF4-FFF2-40B4-BE49-F238E27FC236}">
                <a16:creationId xmlns:a16="http://schemas.microsoft.com/office/drawing/2014/main" id="{997A1267-88C5-5F81-0C1C-B543570661E4}"/>
              </a:ext>
            </a:extLst>
          </p:cNvPr>
          <p:cNvSpPr/>
          <p:nvPr/>
        </p:nvSpPr>
        <p:spPr>
          <a:xfrm>
            <a:off x="4808416" y="2618117"/>
            <a:ext cx="3241478" cy="54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Computing &amp; Mathematics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South East Technological University</a:t>
            </a:r>
            <a:b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Waterford, Ireland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F18C2C1F-A62E-B9B5-5784-1190A7170A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7903" y="4360424"/>
            <a:ext cx="730559" cy="73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69532F-2993-FF4E-AD5A-7F0FD8CC6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8289" y="188773"/>
            <a:ext cx="560173" cy="6387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45D041-0570-3E90-220E-1D210AD8A931}"/>
              </a:ext>
            </a:extLst>
          </p:cNvPr>
          <p:cNvSpPr txBox="1"/>
          <p:nvPr/>
        </p:nvSpPr>
        <p:spPr>
          <a:xfrm>
            <a:off x="4721847" y="4551298"/>
            <a:ext cx="342598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fontAlgn="auto"/>
            <a:r>
              <a:rPr lang="en-IE" sz="1600" b="1" i="0" u="none" strike="noStrike" baseline="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  <a:sym typeface="Helvetica Light"/>
              </a:rPr>
              <a:t>setu.ie</a:t>
            </a:r>
            <a:endParaRPr lang="en-IE" sz="1600" b="1" i="0" u="none" strike="noStrike" baseline="0" dirty="0">
              <a:solidFill>
                <a:schemeClr val="bg1">
                  <a:lumMod val="85000"/>
                </a:schemeClr>
              </a:solidFill>
              <a:effectLst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Shape 35">
            <a:extLst>
              <a:ext uri="{FF2B5EF4-FFF2-40B4-BE49-F238E27FC236}">
                <a16:creationId xmlns:a16="http://schemas.microsoft.com/office/drawing/2014/main" id="{386981ED-D1E6-8015-EF74-19057EE02634}"/>
              </a:ext>
            </a:extLst>
          </p:cNvPr>
          <p:cNvSpPr/>
          <p:nvPr/>
        </p:nvSpPr>
        <p:spPr>
          <a:xfrm>
            <a:off x="4808416" y="2224539"/>
            <a:ext cx="3656494" cy="3876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/>
          <a:p>
            <a:pPr defTabSz="521511"/>
            <a:r>
              <a:rPr lang="en-IE" sz="1800" b="1" i="0" baseline="0" dirty="0"/>
              <a:t>Dave Drohan </a:t>
            </a:r>
            <a:r>
              <a:rPr lang="en-IE" sz="1600" b="1" i="0" baseline="0" dirty="0"/>
              <a:t>(</a:t>
            </a:r>
            <a:r>
              <a:rPr lang="en-IE" sz="1600" b="1" i="0" baseline="0" dirty="0">
                <a:solidFill>
                  <a:srgbClr val="006699"/>
                </a:solidFill>
                <a:uFill>
                  <a:solidFill>
                    <a:srgbClr val="006699"/>
                  </a:solidFill>
                </a:uFill>
                <a:hlinkClick r:id="rId5"/>
              </a:rPr>
              <a:t>david.drohan@setu.ie</a:t>
            </a:r>
            <a:r>
              <a:rPr lang="en-IE" sz="1600" b="1" i="0" baseline="0" dirty="0"/>
              <a:t>)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F1FC4AF6-E8A8-0410-381C-21AF9358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9399" y="1324611"/>
            <a:ext cx="7893844" cy="542479"/>
          </a:xfrm>
        </p:spPr>
        <p:txBody>
          <a:bodyPr/>
          <a:lstStyle>
            <a:lvl1pPr>
              <a:defRPr sz="3200" b="1"/>
            </a:lvl1pPr>
          </a:lstStyle>
          <a:p>
            <a:pPr algn="r" defTabSz="366688" rtl="0"/>
            <a:r>
              <a:rPr lang="en-US" dirty="0"/>
              <a:t>Mobile Application Development</a:t>
            </a:r>
          </a:p>
        </p:txBody>
      </p:sp>
      <p:sp>
        <p:nvSpPr>
          <p:cNvPr id="14" name="Shape 34">
            <a:extLst>
              <a:ext uri="{FF2B5EF4-FFF2-40B4-BE49-F238E27FC236}">
                <a16:creationId xmlns:a16="http://schemas.microsoft.com/office/drawing/2014/main" id="{CE42592D-AA58-9946-414B-D58ABCBD55B7}"/>
              </a:ext>
            </a:extLst>
          </p:cNvPr>
          <p:cNvSpPr/>
          <p:nvPr/>
        </p:nvSpPr>
        <p:spPr>
          <a:xfrm>
            <a:off x="2076049" y="3323746"/>
            <a:ext cx="2630528" cy="59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lang="en-US" sz="2400" b="1" i="0" baseline="0" dirty="0">
                <a:solidFill>
                  <a:srgbClr val="FF0000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Updated &amp; Delivered</a:t>
            </a:r>
            <a:endParaRPr sz="2400" b="1" i="0" baseline="0" dirty="0">
              <a:solidFill>
                <a:srgbClr val="FF0000"/>
              </a:solidFill>
              <a:latin typeface="Helvetica Neue UltraLight"/>
              <a:ea typeface="Helvetica Neue UltraLight"/>
              <a:cs typeface="Helvetica Neue UltraLight"/>
              <a:sym typeface="Helvetica Neue UltraLight"/>
            </a:endParaRPr>
          </a:p>
          <a:p>
            <a:pPr lvl="0" algn="r">
              <a:lnSpc>
                <a:spcPct val="80000"/>
              </a:lnSpc>
              <a:defRPr sz="1800"/>
            </a:pPr>
            <a:r>
              <a:rPr sz="2400" b="1" i="0" baseline="0" dirty="0">
                <a:solidFill>
                  <a:srgbClr val="FF0000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sp>
        <p:nvSpPr>
          <p:cNvPr id="15" name="Shape 35">
            <a:extLst>
              <a:ext uri="{FF2B5EF4-FFF2-40B4-BE49-F238E27FC236}">
                <a16:creationId xmlns:a16="http://schemas.microsoft.com/office/drawing/2014/main" id="{382BC03B-6918-2C12-E339-EC76389B1AD4}"/>
              </a:ext>
            </a:extLst>
          </p:cNvPr>
          <p:cNvSpPr/>
          <p:nvPr/>
        </p:nvSpPr>
        <p:spPr>
          <a:xfrm>
            <a:off x="4808416" y="3642747"/>
            <a:ext cx="3837205" cy="54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</a:t>
            </a:r>
            <a:r>
              <a:rPr lang="en-US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 Science</a:t>
            </a:r>
            <a:endParaRPr sz="975" b="1" i="0" baseline="0" dirty="0">
              <a:solidFill>
                <a:srgbClr val="1334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>
              <a:lnSpc>
                <a:spcPct val="120000"/>
              </a:lnSpc>
              <a:defRPr sz="1800"/>
            </a:pPr>
            <a: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Nanjing University of Information Science and Technology</a:t>
            </a:r>
            <a:b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Nanjing, China</a:t>
            </a:r>
          </a:p>
        </p:txBody>
      </p:sp>
      <p:sp>
        <p:nvSpPr>
          <p:cNvPr id="16" name="Shape 35">
            <a:extLst>
              <a:ext uri="{FF2B5EF4-FFF2-40B4-BE49-F238E27FC236}">
                <a16:creationId xmlns:a16="http://schemas.microsoft.com/office/drawing/2014/main" id="{0DCDF452-B29C-BDC1-C936-31153A5828F8}"/>
              </a:ext>
            </a:extLst>
          </p:cNvPr>
          <p:cNvSpPr/>
          <p:nvPr/>
        </p:nvSpPr>
        <p:spPr>
          <a:xfrm>
            <a:off x="4808415" y="3249169"/>
            <a:ext cx="4156768" cy="3876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/>
          <a:p>
            <a:pPr algn="l" defTabSz="521511"/>
            <a:r>
              <a:rPr lang="en-IE" sz="1800" b="1" i="0" baseline="0" dirty="0" err="1"/>
              <a:t>Gongzhe</a:t>
            </a:r>
            <a:r>
              <a:rPr lang="en-IE" sz="1800" b="1" i="0" baseline="0" dirty="0"/>
              <a:t> Qiao </a:t>
            </a:r>
            <a:r>
              <a:rPr lang="en-IE" sz="1600" b="1" i="0" baseline="0" dirty="0"/>
              <a:t>(</a:t>
            </a:r>
            <a:r>
              <a:rPr lang="en-IE" sz="1600" dirty="0">
                <a:hlinkClick r:id="rId6"/>
              </a:rPr>
              <a:t>003969@nuist.edu.cn</a:t>
            </a:r>
            <a:r>
              <a:rPr lang="en-IE" sz="1600" b="1" i="0" baseline="0" dirty="0"/>
              <a:t>)</a:t>
            </a:r>
          </a:p>
        </p:txBody>
      </p:sp>
      <p:pic>
        <p:nvPicPr>
          <p:cNvPr id="1026" name="Picture 2" descr="Nanjing University of Information Science and Technology - Wikipedia">
            <a:extLst>
              <a:ext uri="{FF2B5EF4-FFF2-40B4-BE49-F238E27FC236}">
                <a16:creationId xmlns:a16="http://schemas.microsoft.com/office/drawing/2014/main" id="{E314E898-B235-5090-D244-D7311340A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519" y="4360423"/>
            <a:ext cx="730559" cy="73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953113-4E9E-F68B-F22B-A0D04213E492}"/>
              </a:ext>
            </a:extLst>
          </p:cNvPr>
          <p:cNvSpPr txBox="1"/>
          <p:nvPr/>
        </p:nvSpPr>
        <p:spPr>
          <a:xfrm>
            <a:off x="2970778" y="4551295"/>
            <a:ext cx="342598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fontAlgn="auto"/>
            <a:r>
              <a:rPr lang="en-IE" sz="1600" b="1" dirty="0">
                <a:solidFill>
                  <a:schemeClr val="bg1">
                    <a:lumMod val="85000"/>
                  </a:schemeClr>
                </a:solidFill>
              </a:rPr>
              <a:t>nuist.edu.cn</a:t>
            </a:r>
            <a:endParaRPr lang="en-IE" sz="1600" b="1" i="0" u="none" strike="noStrike" baseline="0" dirty="0">
              <a:solidFill>
                <a:schemeClr val="bg1">
                  <a:lumMod val="85000"/>
                </a:schemeClr>
              </a:solidFill>
              <a:effectLst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5342408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7E8DD-E7AD-B9DD-4F5D-57CEA709A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6C67-80E8-731F-C46F-B86A2BC3A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Structure – PART 01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5629C-51B4-661B-F9C3-962D6283AEA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10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39DD1-77D7-6050-4642-1AFDE0692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</a:t>
            </a:r>
            <a:endParaRPr lang="en-I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E9F93B-1B0E-34FD-68BF-DB68777BF774}"/>
              </a:ext>
            </a:extLst>
          </p:cNvPr>
          <p:cNvSpPr/>
          <p:nvPr/>
        </p:nvSpPr>
        <p:spPr>
          <a:xfrm>
            <a:off x="3294283" y="1987297"/>
            <a:ext cx="203613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Android Studio</a:t>
            </a:r>
            <a:b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</a:br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Setup</a:t>
            </a:r>
            <a:endParaRPr lang="en-IE" dirty="0">
              <a:solidFill>
                <a:srgbClr val="000000"/>
              </a:solidFill>
              <a:effectLst/>
              <a:latin typeface="Helvetica Neue Light" panose="02000403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68E2B5-9FBD-B3AA-C8BD-443CC8AF2F48}"/>
              </a:ext>
            </a:extLst>
          </p:cNvPr>
          <p:cNvSpPr/>
          <p:nvPr/>
        </p:nvSpPr>
        <p:spPr>
          <a:xfrm>
            <a:off x="3557196" y="948981"/>
            <a:ext cx="139974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Module</a:t>
            </a:r>
            <a:b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</a:br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Overview </a:t>
            </a:r>
            <a:endParaRPr lang="en-IE" dirty="0">
              <a:solidFill>
                <a:srgbClr val="000000"/>
              </a:solidFill>
              <a:effectLst/>
              <a:latin typeface="Helvetica Neue Light" panose="020004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9946B-4B26-4474-9EC4-3A645A137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74" y="818686"/>
            <a:ext cx="1448231" cy="21874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6BC556-C180-3D19-2450-3C7828D9DB61}"/>
              </a:ext>
            </a:extLst>
          </p:cNvPr>
          <p:cNvSpPr/>
          <p:nvPr/>
        </p:nvSpPr>
        <p:spPr>
          <a:xfrm>
            <a:off x="3347983" y="2833924"/>
            <a:ext cx="192873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“Greetings” + </a:t>
            </a:r>
          </a:p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Skeleton</a:t>
            </a:r>
          </a:p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“Placemark”</a:t>
            </a:r>
          </a:p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App</a:t>
            </a:r>
            <a:endParaRPr lang="en-IE" dirty="0">
              <a:solidFill>
                <a:srgbClr val="000000"/>
              </a:solidFill>
              <a:effectLst/>
              <a:latin typeface="Helvetica Neue Light" panose="02000403000000020004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AC62735-2F14-2AD3-4580-3128E1AF6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454" y="738445"/>
            <a:ext cx="1622664" cy="342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and green logo&#10;&#10;AI-generated content may be incorrect.">
            <a:extLst>
              <a:ext uri="{FF2B5EF4-FFF2-40B4-BE49-F238E27FC236}">
                <a16:creationId xmlns:a16="http://schemas.microsoft.com/office/drawing/2014/main" id="{2D778C4B-FCAA-B7C6-70A2-9837355580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167" y="902384"/>
            <a:ext cx="1464702" cy="147732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DD4ECB6-B30C-57EE-83BB-53F03CE6C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586" y="832248"/>
            <a:ext cx="1620613" cy="24678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F9213C-F8AB-4A1F-DC0C-4A5F83FFC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328" y="2675660"/>
            <a:ext cx="1588973" cy="24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723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D91B-ED03-DD46-962F-BFA06288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Structure – PART 06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F1F3C-5499-1B4F-8FBC-FD388B144E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11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BBB8-BF8B-174C-9ACD-74BAC83E3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</a:t>
            </a:r>
            <a:endParaRPr lang="en-I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07BE6D-0551-7448-B013-DA2C41A5AE82}"/>
              </a:ext>
            </a:extLst>
          </p:cNvPr>
          <p:cNvSpPr/>
          <p:nvPr/>
        </p:nvSpPr>
        <p:spPr>
          <a:xfrm>
            <a:off x="3297332" y="1173336"/>
            <a:ext cx="1968808" cy="1131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Single Activity </a:t>
            </a:r>
            <a:b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</a:br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Android</a:t>
            </a:r>
            <a:b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</a:br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Application</a:t>
            </a:r>
            <a:endParaRPr lang="en-IE" dirty="0">
              <a:solidFill>
                <a:srgbClr val="000000"/>
              </a:solidFill>
              <a:effectLst/>
              <a:latin typeface="Helvetica Neue Light" panose="0200040300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4CF68B-D92F-4542-AE56-A9238C05A513}"/>
              </a:ext>
            </a:extLst>
          </p:cNvPr>
          <p:cNvSpPr/>
          <p:nvPr/>
        </p:nvSpPr>
        <p:spPr>
          <a:xfrm>
            <a:off x="2842497" y="2969262"/>
            <a:ext cx="3236784" cy="1131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Accepts:  </a:t>
            </a:r>
            <a:b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</a:br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- </a:t>
            </a:r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Placemark Title</a:t>
            </a:r>
          </a:p>
          <a:p>
            <a:pPr algn="l"/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- Placemark Description </a:t>
            </a:r>
            <a:endParaRPr lang="en-IE" dirty="0">
              <a:solidFill>
                <a:srgbClr val="000000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CD8077-7036-2547-B5AF-06D93C52EB1C}"/>
              </a:ext>
            </a:extLst>
          </p:cNvPr>
          <p:cNvSpPr/>
          <p:nvPr/>
        </p:nvSpPr>
        <p:spPr>
          <a:xfrm>
            <a:off x="6214631" y="311724"/>
            <a:ext cx="1499128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b="1" dirty="0">
                <a:solidFill>
                  <a:srgbClr val="000000"/>
                </a:solidFill>
                <a:latin typeface="Helvetica Neue Light" panose="02000403000000020004" pitchFamily="2" charset="0"/>
              </a:rPr>
              <a:t>Placemark</a:t>
            </a:r>
            <a:endParaRPr lang="en-US" dirty="0"/>
          </a:p>
        </p:txBody>
      </p:sp>
      <p:pic>
        <p:nvPicPr>
          <p:cNvPr id="8" name="Picture 7" descr="A screen shot of a phone&#10;&#10;AI-generated content may be incorrect.">
            <a:extLst>
              <a:ext uri="{FF2B5EF4-FFF2-40B4-BE49-F238E27FC236}">
                <a16:creationId xmlns:a16="http://schemas.microsoft.com/office/drawing/2014/main" id="{0B1C4D19-341E-0F8E-C763-69B91F4742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469" y="856924"/>
            <a:ext cx="1848363" cy="39149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BAEA50-C323-3542-CB06-20CD52F1F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9" y="1329749"/>
            <a:ext cx="1951363" cy="29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1412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D91B-ED03-DD46-962F-BFA06288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Structure – PART 07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F1F3C-5499-1B4F-8FBC-FD388B144E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12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BBB8-BF8B-174C-9ACD-74BAC83E3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</a:t>
            </a:r>
            <a:endParaRPr lang="en-I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07BE6D-0551-7448-B013-DA2C41A5AE82}"/>
              </a:ext>
            </a:extLst>
          </p:cNvPr>
          <p:cNvSpPr/>
          <p:nvPr/>
        </p:nvSpPr>
        <p:spPr>
          <a:xfrm>
            <a:off x="2803140" y="1268251"/>
            <a:ext cx="208262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Add Placemark</a:t>
            </a:r>
          </a:p>
          <a:p>
            <a:b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</a:br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List All Added</a:t>
            </a:r>
            <a:b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</a:br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Placemarks</a:t>
            </a:r>
            <a:endParaRPr lang="en-IE" dirty="0">
              <a:solidFill>
                <a:srgbClr val="000000"/>
              </a:solidFill>
              <a:effectLst/>
              <a:latin typeface="Helvetica Neue Light" panose="02000403000000020004" pitchFamily="2" charset="0"/>
            </a:endParaRPr>
          </a:p>
        </p:txBody>
      </p:sp>
      <p:pic>
        <p:nvPicPr>
          <p:cNvPr id="7" name="Picture 6" descr="A close-up of a cell phone&#10;&#10;AI-generated content may be incorrect.">
            <a:extLst>
              <a:ext uri="{FF2B5EF4-FFF2-40B4-BE49-F238E27FC236}">
                <a16:creationId xmlns:a16="http://schemas.microsoft.com/office/drawing/2014/main" id="{6274762C-2A54-13E1-7F3D-0E0634FAE0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129" y="39059"/>
            <a:ext cx="1641732" cy="3477260"/>
          </a:xfrm>
          <a:prstGeom prst="rect">
            <a:avLst/>
          </a:prstGeom>
        </p:spPr>
      </p:pic>
      <p:pic>
        <p:nvPicPr>
          <p:cNvPr id="13" name="Picture 12" descr="A screen shot of a phone&#10;&#10;AI-generated content may be incorrect.">
            <a:extLst>
              <a:ext uri="{FF2B5EF4-FFF2-40B4-BE49-F238E27FC236}">
                <a16:creationId xmlns:a16="http://schemas.microsoft.com/office/drawing/2014/main" id="{E035E686-F191-FAEB-2158-21C3D322C5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21" y="723514"/>
            <a:ext cx="1637416" cy="3468119"/>
          </a:xfrm>
          <a:prstGeom prst="rect">
            <a:avLst/>
          </a:prstGeom>
        </p:spPr>
      </p:pic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5E8C1CDB-D92E-9984-6975-3299035C19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071" y="1289841"/>
            <a:ext cx="1641732" cy="34772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7258DB-DE23-534C-58AF-282885D80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71" y="1416106"/>
            <a:ext cx="1938401" cy="29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3351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60CE074-14D2-90B7-9E88-33286ACC6D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06" y="259989"/>
            <a:ext cx="1729319" cy="3662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CD91B-ED03-DD46-962F-BFA06288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Structure – PART 08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F1F3C-5499-1B4F-8FBC-FD388B144E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13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BBB8-BF8B-174C-9ACD-74BAC83E3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</a:t>
            </a:r>
            <a:endParaRPr lang="en-I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07BE6D-0551-7448-B013-DA2C41A5AE82}"/>
              </a:ext>
            </a:extLst>
          </p:cNvPr>
          <p:cNvSpPr/>
          <p:nvPr/>
        </p:nvSpPr>
        <p:spPr>
          <a:xfrm>
            <a:off x="2944617" y="1179588"/>
            <a:ext cx="1943161" cy="18235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Modify Design</a:t>
            </a:r>
          </a:p>
          <a:p>
            <a:endParaRPr lang="en-IE" dirty="0">
              <a:solidFill>
                <a:srgbClr val="000000"/>
              </a:solidFill>
              <a:latin typeface="Helvetica Neue Light" panose="02000403000000020004" pitchFamily="2" charset="0"/>
            </a:endParaRPr>
          </a:p>
          <a:p>
            <a:endParaRPr lang="en-IE" dirty="0">
              <a:solidFill>
                <a:srgbClr val="000000"/>
              </a:solidFill>
              <a:latin typeface="Helvetica Neue Light" panose="02000403000000020004" pitchFamily="2" charset="0"/>
            </a:endParaRPr>
          </a:p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Edit Existing</a:t>
            </a:r>
            <a:b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</a:br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Placemarks</a:t>
            </a:r>
            <a:endParaRPr lang="en-IE" dirty="0">
              <a:solidFill>
                <a:srgbClr val="000000"/>
              </a:solidFill>
              <a:effectLst/>
              <a:latin typeface="Helvetica Neue Light" panose="02000403000000020004" pitchFamily="2" charset="0"/>
            </a:endParaRPr>
          </a:p>
        </p:txBody>
      </p:sp>
      <p:pic>
        <p:nvPicPr>
          <p:cNvPr id="8" name="Picture 7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3094AA61-7B64-CC33-0722-0BBAFCB071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618" y="1021804"/>
            <a:ext cx="1729319" cy="36627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5EE172-501D-2AFC-74A0-43AD2559A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11" y="1198720"/>
            <a:ext cx="2124572" cy="32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1647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D91B-ED03-DD46-962F-BFA06288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Structure – PART 09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F1F3C-5499-1B4F-8FBC-FD388B144E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14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BBB8-BF8B-174C-9ACD-74BAC83E3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</a:t>
            </a:r>
            <a:endParaRPr lang="en-I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07BE6D-0551-7448-B013-DA2C41A5AE82}"/>
              </a:ext>
            </a:extLst>
          </p:cNvPr>
          <p:cNvSpPr/>
          <p:nvPr/>
        </p:nvSpPr>
        <p:spPr>
          <a:xfrm>
            <a:off x="3027687" y="1421238"/>
            <a:ext cx="16305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Include</a:t>
            </a:r>
          </a:p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Images </a:t>
            </a:r>
            <a:b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</a:br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in</a:t>
            </a:r>
            <a:b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</a:br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Placemarks</a:t>
            </a:r>
            <a:endParaRPr lang="en-IE" dirty="0">
              <a:solidFill>
                <a:srgbClr val="000000"/>
              </a:solidFill>
              <a:effectLst/>
              <a:latin typeface="Helvetica Neue Light" panose="02000403000000020004" pitchFamily="2" charset="0"/>
            </a:endParaRPr>
          </a:p>
        </p:txBody>
      </p:sp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80971308-0A75-D5EB-5EEC-60198BE4EB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49" y="46484"/>
            <a:ext cx="1458053" cy="3088219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5BCC4FC-024B-FF22-8097-4F5154D778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200" y="1668067"/>
            <a:ext cx="1458053" cy="3088219"/>
          </a:xfrm>
          <a:prstGeom prst="rect">
            <a:avLst/>
          </a:prstGeom>
        </p:spPr>
      </p:pic>
      <p:pic>
        <p:nvPicPr>
          <p:cNvPr id="13" name="Picture 12" descr="A screenshot of a phone&#10;&#10;AI-generated content may be incorrect.">
            <a:extLst>
              <a:ext uri="{FF2B5EF4-FFF2-40B4-BE49-F238E27FC236}">
                <a16:creationId xmlns:a16="http://schemas.microsoft.com/office/drawing/2014/main" id="{004E98DB-C47B-284E-5024-D0B208671A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39" y="975958"/>
            <a:ext cx="1458053" cy="3088219"/>
          </a:xfrm>
          <a:prstGeom prst="rect">
            <a:avLst/>
          </a:prstGeom>
        </p:spPr>
      </p:pic>
      <p:pic>
        <p:nvPicPr>
          <p:cNvPr id="15" name="Picture 14" descr="A close-up of a cell phone&#10;&#10;AI-generated content may be incorrect.">
            <a:extLst>
              <a:ext uri="{FF2B5EF4-FFF2-40B4-BE49-F238E27FC236}">
                <a16:creationId xmlns:a16="http://schemas.microsoft.com/office/drawing/2014/main" id="{B10E44CC-0765-DC01-CA51-8F86BEE806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022" y="607349"/>
            <a:ext cx="1458053" cy="30882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158DF4-DBFE-E11E-78FA-BADA8A6AD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06" y="1230777"/>
            <a:ext cx="2082416" cy="320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7524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D91B-ED03-DD46-962F-BFA06288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Structure – PART 10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F1F3C-5499-1B4F-8FBC-FD388B144E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15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BBB8-BF8B-174C-9ACD-74BAC83E3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</a:t>
            </a:r>
            <a:endParaRPr lang="en-I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07BE6D-0551-7448-B013-DA2C41A5AE82}"/>
              </a:ext>
            </a:extLst>
          </p:cNvPr>
          <p:cNvSpPr/>
          <p:nvPr/>
        </p:nvSpPr>
        <p:spPr>
          <a:xfrm>
            <a:off x="3357811" y="1440671"/>
            <a:ext cx="156164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Choose</a:t>
            </a:r>
          </a:p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a Location </a:t>
            </a:r>
          </a:p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for the</a:t>
            </a:r>
            <a:b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</a:br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Placemark</a:t>
            </a:r>
            <a:endParaRPr lang="en-IE" dirty="0">
              <a:solidFill>
                <a:srgbClr val="000000"/>
              </a:solidFill>
              <a:effectLst/>
              <a:latin typeface="Helvetica Neue Light" panose="02000403000000020004" pitchFamily="2" charset="0"/>
            </a:endParaRPr>
          </a:p>
        </p:txBody>
      </p:sp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D286C1CF-E099-862D-C317-5E1C3A982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320" y="130825"/>
            <a:ext cx="1934341" cy="4097020"/>
          </a:xfrm>
          <a:prstGeom prst="rect">
            <a:avLst/>
          </a:prstGeom>
        </p:spPr>
      </p:pic>
      <p:pic>
        <p:nvPicPr>
          <p:cNvPr id="10" name="Picture 9" descr="A cell phone with a map&#10;&#10;AI-generated content may be incorrect.">
            <a:extLst>
              <a:ext uri="{FF2B5EF4-FFF2-40B4-BE49-F238E27FC236}">
                <a16:creationId xmlns:a16="http://schemas.microsoft.com/office/drawing/2014/main" id="{7C62EDB6-3EE0-F6C8-F213-3E2A910A59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55" y="721451"/>
            <a:ext cx="1934341" cy="40970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840F91-A8FF-613C-A506-D2FF4814B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51" y="1375644"/>
            <a:ext cx="2016699" cy="302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3603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D91B-ED03-DD46-962F-BFA06288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Structure – PART 11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F1F3C-5499-1B4F-8FBC-FD388B144E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16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BBB8-BF8B-174C-9ACD-74BAC83E3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</a:t>
            </a:r>
            <a:endParaRPr lang="en-I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07BE6D-0551-7448-B013-DA2C41A5AE82}"/>
              </a:ext>
            </a:extLst>
          </p:cNvPr>
          <p:cNvSpPr/>
          <p:nvPr/>
        </p:nvSpPr>
        <p:spPr>
          <a:xfrm>
            <a:off x="2885506" y="847785"/>
            <a:ext cx="377945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Save Placemarks to Disk</a:t>
            </a:r>
            <a:endParaRPr lang="en-IE" dirty="0">
              <a:solidFill>
                <a:srgbClr val="000000"/>
              </a:solidFill>
              <a:effectLst/>
              <a:latin typeface="Helvetica Neue Light" panose="02000403000000020004" pitchFamily="2" charset="0"/>
            </a:endParaRP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B59F8F31-3E06-D584-6695-C69B1A8B73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137" y="44763"/>
            <a:ext cx="1422185" cy="301225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5F1019-5C45-5E7D-809C-0199F055B0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66" y="1372337"/>
            <a:ext cx="3400550" cy="3078666"/>
          </a:xfrm>
          <a:prstGeom prst="rect">
            <a:avLst/>
          </a:prstGeom>
        </p:spPr>
      </p:pic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9DF508A-B8ED-68DC-21FD-A79E9DFFE8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73" y="1613866"/>
            <a:ext cx="3111174" cy="24638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1A088B-9751-59ED-A870-A972A2400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1342196"/>
            <a:ext cx="1967681" cy="303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4534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D91B-ED03-DD46-962F-BFA06288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Structure – PART 12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F1F3C-5499-1B4F-8FBC-FD388B144E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17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BBB8-BF8B-174C-9ACD-74BAC83E3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</a:t>
            </a:r>
            <a:endParaRPr lang="en-I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07BE6D-0551-7448-B013-DA2C41A5AE82}"/>
              </a:ext>
            </a:extLst>
          </p:cNvPr>
          <p:cNvSpPr/>
          <p:nvPr/>
        </p:nvSpPr>
        <p:spPr>
          <a:xfrm>
            <a:off x="2869795" y="1043068"/>
            <a:ext cx="1710725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Modify </a:t>
            </a:r>
          </a:p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Add/Edit</a:t>
            </a:r>
          </a:p>
          <a:p>
            <a:endParaRPr lang="en-IE" dirty="0">
              <a:solidFill>
                <a:srgbClr val="000000"/>
              </a:solidFill>
              <a:latin typeface="Helvetica Neue Light" panose="02000403000000020004" pitchFamily="2" charset="0"/>
            </a:endParaRPr>
          </a:p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Display All </a:t>
            </a:r>
            <a:b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</a:br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Placemarks </a:t>
            </a:r>
            <a:b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</a:br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on a Map</a:t>
            </a:r>
            <a:endParaRPr lang="en-IE" dirty="0">
              <a:solidFill>
                <a:srgbClr val="000000"/>
              </a:solidFill>
              <a:effectLst/>
              <a:latin typeface="Helvetica Neue Light" panose="02000403000000020004" pitchFamily="2" charset="0"/>
            </a:endParaRPr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24F3EB7B-8C45-F652-F509-B6EB88FFFF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626" y="13521"/>
            <a:ext cx="1417951" cy="3003283"/>
          </a:xfrm>
          <a:prstGeom prst="rect">
            <a:avLst/>
          </a:prstGeom>
        </p:spPr>
      </p:pic>
      <p:pic>
        <p:nvPicPr>
          <p:cNvPr id="9" name="Picture 8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6D68CB5E-EB35-184C-F51B-B1A5A7480A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405" y="761815"/>
            <a:ext cx="1675547" cy="3548882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4FE8BB18-83BF-9176-78DD-280E8DEAE9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11015"/>
            <a:ext cx="1675547" cy="35488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8ACE0B4-78D9-4085-CF04-0CEF74A87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68" y="1337191"/>
            <a:ext cx="2061069" cy="316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8049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EC75A-E312-C895-C5C9-9FB52DBC0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8339-EAB7-C764-7316-360EF43E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Structure – PART 13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36E6A-C4BB-2448-41C2-BCB771721F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18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0AE3E-4D59-3482-0578-E697A9191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</a:t>
            </a:r>
            <a:endParaRPr lang="en-I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7792B2-E01D-19F2-CA9D-07065AF17AE4}"/>
              </a:ext>
            </a:extLst>
          </p:cNvPr>
          <p:cNvSpPr/>
          <p:nvPr/>
        </p:nvSpPr>
        <p:spPr>
          <a:xfrm>
            <a:off x="4043140" y="1552866"/>
            <a:ext cx="1710725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Modify </a:t>
            </a:r>
          </a:p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Add/Edit</a:t>
            </a:r>
          </a:p>
          <a:p>
            <a:endParaRPr lang="en-IE" dirty="0">
              <a:solidFill>
                <a:srgbClr val="000000"/>
              </a:solidFill>
              <a:latin typeface="Helvetica Neue Light" panose="02000403000000020004" pitchFamily="2" charset="0"/>
            </a:endParaRPr>
          </a:p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Display All </a:t>
            </a:r>
            <a:b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</a:br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Placemarks </a:t>
            </a:r>
            <a:b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</a:br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on a Map</a:t>
            </a:r>
            <a:endParaRPr lang="en-IE" dirty="0">
              <a:solidFill>
                <a:srgbClr val="000000"/>
              </a:solidFill>
              <a:effectLst/>
              <a:latin typeface="Helvetica Neue Light" panose="02000403000000020004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9EC40B-7910-123A-4E8B-911C47295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81" y="1254405"/>
            <a:ext cx="2157611" cy="326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825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24" y="843557"/>
            <a:ext cx="8638710" cy="3882351"/>
          </a:xfrm>
        </p:spPr>
        <p:txBody>
          <a:bodyPr/>
          <a:lstStyle/>
          <a:p>
            <a:r>
              <a:rPr lang="en-GB" dirty="0"/>
              <a:t> </a:t>
            </a:r>
            <a:r>
              <a:rPr lang="en-GB" b="1" dirty="0">
                <a:solidFill>
                  <a:srgbClr val="FF0000"/>
                </a:solidFill>
              </a:rPr>
              <a:t>100%</a:t>
            </a:r>
            <a:r>
              <a:rPr lang="en-GB" dirty="0"/>
              <a:t> Continuous Assessment Module (</a:t>
            </a:r>
            <a:r>
              <a:rPr lang="en-GB" b="1" dirty="0">
                <a:solidFill>
                  <a:srgbClr val="FF0000"/>
                </a:solidFill>
              </a:rPr>
              <a:t>TBC</a:t>
            </a:r>
            <a:r>
              <a:rPr lang="en-GB" dirty="0"/>
              <a:t>)</a:t>
            </a:r>
          </a:p>
          <a:p>
            <a:pPr lvl="1"/>
            <a:r>
              <a:rPr lang="en-GB" b="1" dirty="0">
                <a:solidFill>
                  <a:srgbClr val="FF0000"/>
                </a:solidFill>
              </a:rPr>
              <a:t>20% - Attendance, assignments &amp; lab reports</a:t>
            </a:r>
          </a:p>
          <a:p>
            <a:pPr lvl="2"/>
            <a:r>
              <a:rPr lang="en-GB" b="1" dirty="0">
                <a:solidFill>
                  <a:schemeClr val="tx1"/>
                </a:solidFill>
              </a:rPr>
              <a:t>We will have 12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lab activities.</a:t>
            </a:r>
          </a:p>
          <a:p>
            <a:pPr lvl="1"/>
            <a:r>
              <a:rPr lang="en-GB" b="1" dirty="0">
                <a:solidFill>
                  <a:srgbClr val="FF0000"/>
                </a:solidFill>
              </a:rPr>
              <a:t>30% - Course Project Idea Formation (mid-term)</a:t>
            </a:r>
          </a:p>
          <a:p>
            <a:pPr lvl="2"/>
            <a:r>
              <a:rPr lang="en-GB" b="1" dirty="0">
                <a:solidFill>
                  <a:schemeClr val="tx1"/>
                </a:solidFill>
              </a:rPr>
              <a:t>Mid-term report about your course project plan</a:t>
            </a:r>
          </a:p>
          <a:p>
            <a:pPr lvl="1"/>
            <a:r>
              <a:rPr lang="en-GB" b="1" dirty="0">
                <a:solidFill>
                  <a:srgbClr val="FF0000"/>
                </a:solidFill>
              </a:rPr>
              <a:t>50% - Course Project Assessment (end-term)</a:t>
            </a:r>
          </a:p>
          <a:p>
            <a:pPr lvl="2"/>
            <a:r>
              <a:rPr lang="en-GB" b="1" dirty="0">
                <a:solidFill>
                  <a:schemeClr val="tx1"/>
                </a:solidFill>
              </a:rPr>
              <a:t>You will form a </a:t>
            </a:r>
            <a:r>
              <a:rPr lang="en-GB" b="1" dirty="0">
                <a:solidFill>
                  <a:srgbClr val="FF0000"/>
                </a:solidFill>
              </a:rPr>
              <a:t>team</a:t>
            </a:r>
          </a:p>
          <a:p>
            <a:pPr lvl="2"/>
            <a:r>
              <a:rPr lang="en-GB" b="1" dirty="0">
                <a:solidFill>
                  <a:schemeClr val="tx1"/>
                </a:solidFill>
              </a:rPr>
              <a:t>develop a real app</a:t>
            </a:r>
          </a:p>
          <a:p>
            <a:pPr lvl="2"/>
            <a:r>
              <a:rPr lang="en-GB" b="1" dirty="0">
                <a:solidFill>
                  <a:schemeClr val="tx1"/>
                </a:solidFill>
              </a:rPr>
              <a:t>and </a:t>
            </a:r>
            <a:r>
              <a:rPr lang="en-GB" b="1" dirty="0">
                <a:solidFill>
                  <a:srgbClr val="FF0000"/>
                </a:solidFill>
              </a:rPr>
              <a:t>showcase</a:t>
            </a:r>
            <a:r>
              <a:rPr lang="en-GB" b="1" dirty="0">
                <a:solidFill>
                  <a:schemeClr val="tx1"/>
                </a:solidFill>
              </a:rPr>
              <a:t> it!</a:t>
            </a:r>
          </a:p>
          <a:p>
            <a:pPr lvl="1"/>
            <a:endParaRPr lang="en-GB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215042" y="4870947"/>
            <a:ext cx="2429637" cy="241102"/>
          </a:xfrm>
        </p:spPr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2"/>
          </p:nvPr>
        </p:nvSpPr>
        <p:spPr>
          <a:xfrm>
            <a:off x="6552685" y="4822122"/>
            <a:ext cx="1904504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19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200313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4117215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81" name="Shape 81"/>
          <p:cNvSpPr/>
          <p:nvPr/>
        </p:nvSpPr>
        <p:spPr>
          <a:xfrm>
            <a:off x="8186846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Background</a:t>
            </a:r>
            <a:br>
              <a:rPr lang="en-US" sz="3000" b="1" dirty="0"/>
            </a:br>
            <a:r>
              <a:rPr lang="en-US" sz="3000" b="1" dirty="0"/>
              <a:t>&amp; Overview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4D3191-F3DD-6E4F-A01D-EB7DE86C6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0156" y="178903"/>
            <a:ext cx="2982404" cy="45046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487CE-7ADF-7C2E-7490-4DA36D096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58B2A-394E-C7F9-EF80-7B3978F0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2F0AA-534E-B862-6BF7-B06878053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24" y="843557"/>
            <a:ext cx="8638710" cy="3882351"/>
          </a:xfrm>
        </p:spPr>
        <p:txBody>
          <a:bodyPr/>
          <a:lstStyle/>
          <a:p>
            <a:r>
              <a:rPr lang="en-GB" dirty="0"/>
              <a:t> </a:t>
            </a:r>
            <a:r>
              <a:rPr lang="en-GB" b="1" dirty="0">
                <a:solidFill>
                  <a:srgbClr val="FF0000"/>
                </a:solidFill>
              </a:rPr>
              <a:t>100%</a:t>
            </a:r>
            <a:r>
              <a:rPr lang="en-GB" dirty="0"/>
              <a:t> Continuous Assessment Module (</a:t>
            </a:r>
            <a:r>
              <a:rPr lang="en-GB" b="1" dirty="0">
                <a:solidFill>
                  <a:srgbClr val="FF0000"/>
                </a:solidFill>
              </a:rPr>
              <a:t>TBC</a:t>
            </a:r>
            <a:r>
              <a:rPr lang="en-GB" dirty="0"/>
              <a:t>)</a:t>
            </a:r>
          </a:p>
          <a:p>
            <a:pPr lvl="1"/>
            <a:r>
              <a:rPr lang="en-GB" b="1" dirty="0">
                <a:solidFill>
                  <a:srgbClr val="FF0000"/>
                </a:solidFill>
              </a:rPr>
              <a:t>20% - Attendance, assignments &amp; lab reports</a:t>
            </a:r>
          </a:p>
          <a:p>
            <a:pPr lvl="2"/>
            <a:r>
              <a:rPr lang="en-GB" b="1" dirty="0">
                <a:solidFill>
                  <a:schemeClr val="tx1"/>
                </a:solidFill>
              </a:rPr>
              <a:t>We will have </a:t>
            </a:r>
            <a:r>
              <a:rPr lang="en-GB" b="1" dirty="0">
                <a:solidFill>
                  <a:srgbClr val="FF0000"/>
                </a:solidFill>
              </a:rPr>
              <a:t>12 </a:t>
            </a:r>
            <a:r>
              <a:rPr lang="en-GB" b="1" dirty="0">
                <a:solidFill>
                  <a:schemeClr val="tx1"/>
                </a:solidFill>
              </a:rPr>
              <a:t>lab activities. </a:t>
            </a:r>
          </a:p>
          <a:p>
            <a:pPr lvl="3"/>
            <a:r>
              <a:rPr lang="en-GB" b="1" dirty="0">
                <a:solidFill>
                  <a:schemeClr val="tx1"/>
                </a:solidFill>
              </a:rPr>
              <a:t>Ideally, we should have tuition -&gt; practice for each PART. </a:t>
            </a:r>
          </a:p>
          <a:p>
            <a:pPr lvl="2"/>
            <a:r>
              <a:rPr lang="en-US" b="1" dirty="0">
                <a:solidFill>
                  <a:schemeClr val="tx1"/>
                </a:solidFill>
              </a:rPr>
              <a:t>2 assignments (lightweight).</a:t>
            </a:r>
            <a:endParaRPr lang="en-GB" b="1" dirty="0">
              <a:solidFill>
                <a:schemeClr val="tx1"/>
              </a:solidFill>
            </a:endParaRPr>
          </a:p>
          <a:p>
            <a:pPr lvl="2"/>
            <a:r>
              <a:rPr lang="en-GB" b="1" dirty="0">
                <a:solidFill>
                  <a:srgbClr val="FF0000"/>
                </a:solidFill>
              </a:rPr>
              <a:t>Individual</a:t>
            </a:r>
            <a:r>
              <a:rPr lang="en-GB" b="1" dirty="0">
                <a:solidFill>
                  <a:schemeClr val="tx1"/>
                </a:solidFill>
              </a:rPr>
              <a:t> assessment.</a:t>
            </a:r>
          </a:p>
          <a:p>
            <a:pPr lvl="2"/>
            <a:r>
              <a:rPr lang="en-GB" b="1" dirty="0">
                <a:solidFill>
                  <a:srgbClr val="FF0000"/>
                </a:solidFill>
              </a:rPr>
              <a:t>To be confirmed, pay attention to our notice! </a:t>
            </a:r>
          </a:p>
          <a:p>
            <a:pPr lvl="1"/>
            <a:endParaRPr lang="en-GB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5334700-3A5C-EB9A-4BA7-A9837F360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5042" y="4870947"/>
            <a:ext cx="2429637" cy="241102"/>
          </a:xfrm>
        </p:spPr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1455A61-E76D-76C9-69A0-2898757764C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2685" y="4822122"/>
            <a:ext cx="1904504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20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7333093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A6CF7-B60E-35AE-C3A8-950949798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1339-2904-9594-4943-7BFD7AD5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6A3CD-7EF1-FC81-BC57-FF4CC5483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24" y="843557"/>
            <a:ext cx="8638710" cy="3882351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About your course project (mid-term + end-term)</a:t>
            </a:r>
          </a:p>
          <a:p>
            <a:pPr lvl="1"/>
            <a:r>
              <a:rPr lang="en-GB" b="1" dirty="0">
                <a:solidFill>
                  <a:schemeClr val="tx1"/>
                </a:solidFill>
              </a:rPr>
              <a:t>Form your </a:t>
            </a:r>
            <a:r>
              <a:rPr lang="en-GB" b="1" dirty="0">
                <a:solidFill>
                  <a:srgbClr val="FF0000"/>
                </a:solidFill>
              </a:rPr>
              <a:t>development team</a:t>
            </a:r>
            <a:r>
              <a:rPr lang="en-GB" b="1" dirty="0">
                <a:solidFill>
                  <a:schemeClr val="tx1"/>
                </a:solidFill>
              </a:rPr>
              <a:t>: 1~3 members. Ideally, you will need </a:t>
            </a:r>
            <a:r>
              <a:rPr lang="en-GB" b="1" dirty="0">
                <a:solidFill>
                  <a:srgbClr val="FF0000"/>
                </a:solidFill>
              </a:rPr>
              <a:t>at least</a:t>
            </a:r>
            <a:r>
              <a:rPr lang="en-GB" b="1" dirty="0">
                <a:solidFill>
                  <a:schemeClr val="tx1"/>
                </a:solidFill>
              </a:rPr>
              <a:t>: </a:t>
            </a:r>
          </a:p>
          <a:p>
            <a:pPr lvl="2"/>
            <a:r>
              <a:rPr lang="en-GB" b="1" dirty="0">
                <a:solidFill>
                  <a:schemeClr val="tx1"/>
                </a:solidFill>
              </a:rPr>
              <a:t>1 UI developer (front-end) + 1 backend developer</a:t>
            </a:r>
          </a:p>
          <a:p>
            <a:pPr lvl="2"/>
            <a:r>
              <a:rPr lang="en-GB" b="1" dirty="0">
                <a:solidFill>
                  <a:schemeClr val="tx1"/>
                </a:solidFill>
              </a:rPr>
              <a:t>Assessment is </a:t>
            </a:r>
            <a:r>
              <a:rPr lang="en-GB" b="1" dirty="0">
                <a:solidFill>
                  <a:srgbClr val="FF0000"/>
                </a:solidFill>
              </a:rPr>
              <a:t>team-based</a:t>
            </a:r>
            <a:r>
              <a:rPr lang="en-GB" b="1" dirty="0">
                <a:solidFill>
                  <a:schemeClr val="tx1"/>
                </a:solidFill>
              </a:rPr>
              <a:t>, all credits go to the </a:t>
            </a:r>
            <a:r>
              <a:rPr lang="en-GB" b="1" dirty="0">
                <a:solidFill>
                  <a:srgbClr val="FF0000"/>
                </a:solidFill>
              </a:rPr>
              <a:t>team</a:t>
            </a:r>
          </a:p>
          <a:p>
            <a:pPr lvl="2"/>
            <a:r>
              <a:rPr lang="en-GB" b="1" dirty="0">
                <a:solidFill>
                  <a:schemeClr val="tx1"/>
                </a:solidFill>
              </a:rPr>
              <a:t>A one-person team is fine but </a:t>
            </a:r>
            <a:r>
              <a:rPr lang="en-GB" b="1" dirty="0">
                <a:solidFill>
                  <a:srgbClr val="FF0000"/>
                </a:solidFill>
              </a:rPr>
              <a:t>NOT</a:t>
            </a:r>
            <a:r>
              <a:rPr lang="en-GB" b="1" dirty="0">
                <a:solidFill>
                  <a:schemeClr val="tx1"/>
                </a:solidFill>
              </a:rPr>
              <a:t> recommended!</a:t>
            </a:r>
          </a:p>
          <a:p>
            <a:pPr lvl="2"/>
            <a:r>
              <a:rPr lang="en-GB" b="1" dirty="0">
                <a:solidFill>
                  <a:schemeClr val="tx1"/>
                </a:solidFill>
              </a:rPr>
              <a:t>Team formation deadline: </a:t>
            </a:r>
            <a:r>
              <a:rPr lang="en-GB" b="1" dirty="0">
                <a:solidFill>
                  <a:srgbClr val="FF0000"/>
                </a:solidFill>
              </a:rPr>
              <a:t>Week 4</a:t>
            </a:r>
          </a:p>
          <a:p>
            <a:pPr lvl="3"/>
            <a:endParaRPr lang="en-GB" b="1" dirty="0">
              <a:solidFill>
                <a:schemeClr val="tx1"/>
              </a:solidFill>
            </a:endParaRPr>
          </a:p>
          <a:p>
            <a:pPr lvl="3"/>
            <a:endParaRPr lang="en-GB" b="1" dirty="0">
              <a:solidFill>
                <a:schemeClr val="tx1"/>
              </a:solidFill>
            </a:endParaRPr>
          </a:p>
          <a:p>
            <a:pPr lvl="1"/>
            <a:endParaRPr lang="en-GB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08174B27-3C56-8524-C643-DF8B63A18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5042" y="4870947"/>
            <a:ext cx="2429637" cy="241102"/>
          </a:xfrm>
        </p:spPr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6FC52EA-2057-D82D-9A47-266C201AD1F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2685" y="4822122"/>
            <a:ext cx="1904504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21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1854450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E12D1-66AF-6690-087F-428C88EB6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F53F7-E811-5F94-0D99-E8F43C5E9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F1A0C-A855-E2C6-D846-7179598A5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24" y="843557"/>
            <a:ext cx="8638710" cy="3882351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About your course project (mid-term + end-term)</a:t>
            </a:r>
          </a:p>
          <a:p>
            <a:pPr lvl="1"/>
            <a:r>
              <a:rPr lang="en-GB" b="1" dirty="0">
                <a:solidFill>
                  <a:srgbClr val="FF0000"/>
                </a:solidFill>
              </a:rPr>
              <a:t>Before mid-term</a:t>
            </a:r>
            <a:r>
              <a:rPr lang="en-GB" b="1" dirty="0"/>
              <a:t>: you will need a project idea</a:t>
            </a:r>
          </a:p>
          <a:p>
            <a:pPr lvl="2"/>
            <a:r>
              <a:rPr lang="en-US" altLang="zh-CN" b="1" dirty="0"/>
              <a:t>A short</a:t>
            </a:r>
            <a:r>
              <a:rPr lang="zh-CN" altLang="en-US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presentation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en-US" altLang="zh-CN" b="1" dirty="0">
                <a:solidFill>
                  <a:srgbClr val="FF0000"/>
                </a:solidFill>
              </a:rPr>
              <a:t>mid-term, TBC</a:t>
            </a:r>
            <a:r>
              <a:rPr lang="en-US" altLang="zh-CN" b="1" dirty="0"/>
              <a:t>)</a:t>
            </a:r>
          </a:p>
          <a:p>
            <a:pPr lvl="2"/>
            <a:r>
              <a:rPr lang="en-US" b="1" dirty="0"/>
              <a:t>A </a:t>
            </a:r>
            <a:r>
              <a:rPr lang="en-US" b="1" dirty="0">
                <a:solidFill>
                  <a:srgbClr val="FF0000"/>
                </a:solidFill>
              </a:rPr>
              <a:t>poster</a:t>
            </a:r>
            <a:r>
              <a:rPr lang="en-US" b="1" dirty="0"/>
              <a:t> about your app (1-page, A3 sized, landscape). </a:t>
            </a:r>
            <a:endParaRPr lang="en-GB" b="1" dirty="0"/>
          </a:p>
          <a:p>
            <a:pPr lvl="1"/>
            <a:r>
              <a:rPr lang="en-GB" dirty="0"/>
              <a:t>Project Ideas </a:t>
            </a:r>
            <a:r>
              <a:rPr lang="en-GB" b="1" u="sng" dirty="0"/>
              <a:t>MUST</a:t>
            </a:r>
            <a:r>
              <a:rPr lang="en-GB" dirty="0"/>
              <a:t> be unique </a:t>
            </a:r>
            <a:r>
              <a:rPr lang="en-GB" b="1" u="sng" dirty="0"/>
              <a:t>AND</a:t>
            </a:r>
            <a:r>
              <a:rPr lang="en-GB" dirty="0"/>
              <a:t> all your own original work (mostly!)</a:t>
            </a:r>
          </a:p>
          <a:p>
            <a:pPr lvl="1"/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come 1</a:t>
            </a:r>
            <a:r>
              <a:rPr lang="en-GB" baseline="30000" dirty="0"/>
              <a:t>st</a:t>
            </a:r>
            <a:r>
              <a:rPr lang="en-GB" dirty="0"/>
              <a:t> served approach to Project Titles</a:t>
            </a:r>
          </a:p>
          <a:p>
            <a:pPr lvl="2"/>
            <a:r>
              <a:rPr lang="en-GB" dirty="0"/>
              <a:t>Accepting Project Proposal from </a:t>
            </a:r>
            <a:r>
              <a:rPr lang="en-GB" dirty="0">
                <a:solidFill>
                  <a:srgbClr val="FF0000"/>
                </a:solidFill>
              </a:rPr>
              <a:t>Week 4 until mid-term</a:t>
            </a:r>
          </a:p>
          <a:p>
            <a:pPr lvl="2"/>
            <a:r>
              <a:rPr lang="en-US" altLang="zh-CN" dirty="0">
                <a:solidFill>
                  <a:srgbClr val="FF0000"/>
                </a:solidFill>
              </a:rPr>
              <a:t>More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details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will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come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later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028DF8F-2767-5786-B1BC-2D5EF7EEE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5042" y="4870947"/>
            <a:ext cx="2429637" cy="241102"/>
          </a:xfrm>
        </p:spPr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BFB0932B-E44C-450B-8BF4-27CD0257CD2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2685" y="4822122"/>
            <a:ext cx="1904504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22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5520233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423C1-B86E-E602-7FD7-9D3457566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0AD7-2D1C-8CB8-1225-882DA83F2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DBD51-F16F-CFE9-BA5F-5CB55E7FA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24" y="843557"/>
            <a:ext cx="8638710" cy="3882351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About your course project (mid-term + end-term)</a:t>
            </a:r>
          </a:p>
          <a:p>
            <a:pPr lvl="1"/>
            <a:r>
              <a:rPr lang="en-GB" b="1" dirty="0">
                <a:solidFill>
                  <a:schemeClr val="tx1"/>
                </a:solidFill>
              </a:rPr>
              <a:t>End-term:</a:t>
            </a:r>
            <a:r>
              <a:rPr lang="en-GB" b="1" dirty="0">
                <a:solidFill>
                  <a:srgbClr val="FF0000"/>
                </a:solidFill>
              </a:rPr>
              <a:t> due 8</a:t>
            </a:r>
            <a:r>
              <a:rPr lang="en-GB" b="1" baseline="30000" dirty="0">
                <a:solidFill>
                  <a:srgbClr val="FF0000"/>
                </a:solidFill>
              </a:rPr>
              <a:t>th</a:t>
            </a:r>
            <a:r>
              <a:rPr lang="en-GB" b="1" dirty="0">
                <a:solidFill>
                  <a:srgbClr val="FF0000"/>
                </a:solidFill>
              </a:rPr>
              <a:t> June 23:59 </a:t>
            </a:r>
            <a:r>
              <a:rPr lang="en-GB" b="1" dirty="0">
                <a:solidFill>
                  <a:schemeClr val="tx1"/>
                </a:solidFill>
              </a:rPr>
              <a:t>(end of Week 16) </a:t>
            </a:r>
            <a:endParaRPr lang="en-GB" dirty="0">
              <a:solidFill>
                <a:schemeClr val="tx1"/>
              </a:solidFill>
            </a:endParaRPr>
          </a:p>
          <a:p>
            <a:pPr lvl="1"/>
            <a:r>
              <a:rPr lang="en-GB" b="1" dirty="0">
                <a:solidFill>
                  <a:srgbClr val="FF0000"/>
                </a:solidFill>
              </a:rPr>
              <a:t>10% +2% per day deduction for every day late</a:t>
            </a:r>
          </a:p>
          <a:p>
            <a:pPr lvl="1"/>
            <a:endParaRPr lang="en-GB" dirty="0"/>
          </a:p>
          <a:p>
            <a:pPr lvl="1"/>
            <a:r>
              <a:rPr lang="en-GB" b="1" dirty="0"/>
              <a:t>Demos &amp; Presentation Week</a:t>
            </a:r>
            <a:r>
              <a:rPr lang="en-GB" dirty="0"/>
              <a:t> 17, as </a:t>
            </a:r>
            <a:r>
              <a:rPr lang="en-GB" b="1" dirty="0">
                <a:solidFill>
                  <a:srgbClr val="FF0000"/>
                </a:solidFill>
              </a:rPr>
              <a:t>end-term exam</a:t>
            </a:r>
            <a:r>
              <a:rPr lang="en-GB" dirty="0"/>
              <a:t> (</a:t>
            </a:r>
            <a:r>
              <a:rPr lang="en-GB" b="1" dirty="0">
                <a:solidFill>
                  <a:srgbClr val="FF0000"/>
                </a:solidFill>
              </a:rPr>
              <a:t>TBC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Attendance is </a:t>
            </a:r>
            <a:r>
              <a:rPr lang="en-GB" b="1" dirty="0">
                <a:solidFill>
                  <a:srgbClr val="FF0000"/>
                </a:solidFill>
              </a:rPr>
              <a:t>required, </a:t>
            </a:r>
            <a:r>
              <a:rPr lang="en-GB" dirty="0">
                <a:solidFill>
                  <a:schemeClr val="tx1"/>
                </a:solidFill>
              </a:rPr>
              <a:t>absence will have </a:t>
            </a:r>
            <a:r>
              <a:rPr lang="en-GB" b="1" dirty="0">
                <a:solidFill>
                  <a:srgbClr val="FF0000"/>
                </a:solidFill>
              </a:rPr>
              <a:t>NO SCORE</a:t>
            </a:r>
            <a:r>
              <a:rPr lang="en-GB" dirty="0">
                <a:solidFill>
                  <a:schemeClr val="tx1"/>
                </a:solidFill>
              </a:rPr>
              <a:t>!</a:t>
            </a:r>
            <a:endParaRPr lang="en-GB" b="1" dirty="0">
              <a:solidFill>
                <a:srgbClr val="FF0000"/>
              </a:solidFill>
            </a:endParaRPr>
          </a:p>
          <a:p>
            <a:pPr lvl="2"/>
            <a:endParaRPr lang="en-GB" dirty="0"/>
          </a:p>
          <a:p>
            <a:pPr marL="286972" lvl="1" indent="0">
              <a:buNone/>
            </a:pPr>
            <a:endParaRPr lang="en-GB" b="1" dirty="0">
              <a:solidFill>
                <a:srgbClr val="FF0000"/>
              </a:solidFill>
            </a:endParaRPr>
          </a:p>
          <a:p>
            <a:pPr lvl="1"/>
            <a:endParaRPr lang="en-GB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0A875DD-4A79-C54B-659B-27EFC2A63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5042" y="4870947"/>
            <a:ext cx="2429637" cy="241102"/>
          </a:xfrm>
        </p:spPr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4C6C6CB-472B-B110-3032-24E511188A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2685" y="4822122"/>
            <a:ext cx="1904504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23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2882016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BF4F1-861B-7CAB-38F8-9879A07AA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9520-72D8-F15E-4DB7-E23B92F3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254B9-F556-F7C5-DB0C-6419C6666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24" y="843557"/>
            <a:ext cx="8638710" cy="3882351"/>
          </a:xfrm>
        </p:spPr>
        <p:txBody>
          <a:bodyPr/>
          <a:lstStyle/>
          <a:p>
            <a:r>
              <a:rPr lang="en-GB" sz="2000" b="1" dirty="0">
                <a:solidFill>
                  <a:schemeClr val="tx1"/>
                </a:solidFill>
              </a:rPr>
              <a:t>In summary, you need to: </a:t>
            </a:r>
          </a:p>
          <a:p>
            <a:pPr lvl="1"/>
            <a:r>
              <a:rPr lang="en-GB" sz="2000" b="1" dirty="0">
                <a:solidFill>
                  <a:schemeClr val="tx1"/>
                </a:solidFill>
              </a:rPr>
              <a:t>Make two </a:t>
            </a:r>
            <a:r>
              <a:rPr lang="en-GB" sz="2000" b="1" dirty="0">
                <a:solidFill>
                  <a:srgbClr val="FF0000"/>
                </a:solidFill>
              </a:rPr>
              <a:t>presentations </a:t>
            </a:r>
            <a:r>
              <a:rPr lang="en-GB" sz="2000" b="1" dirty="0">
                <a:solidFill>
                  <a:schemeClr val="tx1"/>
                </a:solidFill>
              </a:rPr>
              <a:t>(1 mid-term + 1 end-term)</a:t>
            </a:r>
          </a:p>
          <a:p>
            <a:pPr lvl="2"/>
            <a:r>
              <a:rPr lang="en-GB" sz="2000" b="1" dirty="0">
                <a:solidFill>
                  <a:schemeClr val="tx1"/>
                </a:solidFill>
              </a:rPr>
              <a:t>One poster</a:t>
            </a:r>
          </a:p>
          <a:p>
            <a:pPr lvl="2"/>
            <a:r>
              <a:rPr lang="en-US" altLang="zh-CN" sz="2000" b="1" dirty="0">
                <a:solidFill>
                  <a:schemeClr val="tx1"/>
                </a:solidFill>
              </a:rPr>
              <a:t>Two</a:t>
            </a:r>
            <a:r>
              <a:rPr lang="en-GB" sz="2000" b="1" dirty="0">
                <a:solidFill>
                  <a:schemeClr val="tx1"/>
                </a:solidFill>
              </a:rPr>
              <a:t> slide</a:t>
            </a:r>
          </a:p>
          <a:p>
            <a:pPr lvl="1"/>
            <a:r>
              <a:rPr lang="en-GB" sz="2000" b="1" dirty="0">
                <a:solidFill>
                  <a:schemeClr val="tx1"/>
                </a:solidFill>
              </a:rPr>
              <a:t>Submit your </a:t>
            </a:r>
            <a:r>
              <a:rPr lang="en-GB" sz="2000" b="1" dirty="0">
                <a:solidFill>
                  <a:srgbClr val="FF0000"/>
                </a:solidFill>
              </a:rPr>
              <a:t>source code </a:t>
            </a:r>
            <a:r>
              <a:rPr lang="en-GB" sz="2000" b="1" dirty="0">
                <a:solidFill>
                  <a:schemeClr val="tx1"/>
                </a:solidFill>
              </a:rPr>
              <a:t>(end-term)</a:t>
            </a:r>
          </a:p>
          <a:p>
            <a:pPr lvl="2"/>
            <a:r>
              <a:rPr lang="en-GB" sz="2000" b="1" dirty="0">
                <a:solidFill>
                  <a:schemeClr val="tx1"/>
                </a:solidFill>
              </a:rPr>
              <a:t>A </a:t>
            </a:r>
            <a:r>
              <a:rPr lang="en-GB" sz="2000" b="1" dirty="0">
                <a:solidFill>
                  <a:srgbClr val="FF0000"/>
                </a:solidFill>
              </a:rPr>
              <a:t>github</a:t>
            </a:r>
            <a:r>
              <a:rPr lang="en-GB" sz="2000" b="1" dirty="0">
                <a:solidFill>
                  <a:schemeClr val="tx1"/>
                </a:solidFill>
              </a:rPr>
              <a:t> repository (with commit logs</a:t>
            </a:r>
            <a:r>
              <a:rPr lang="en-US" sz="2000" b="1" dirty="0">
                <a:solidFill>
                  <a:schemeClr val="tx1"/>
                </a:solidFill>
              </a:rPr>
              <a:t>!)</a:t>
            </a:r>
            <a:endParaRPr lang="en-GB" sz="2000" b="1" dirty="0">
              <a:solidFill>
                <a:schemeClr val="tx1"/>
              </a:solidFill>
            </a:endParaRPr>
          </a:p>
          <a:p>
            <a:pPr lvl="2"/>
            <a:r>
              <a:rPr lang="en-GB" sz="2000" b="1" dirty="0">
                <a:solidFill>
                  <a:schemeClr val="tx1"/>
                </a:solidFill>
              </a:rPr>
              <a:t>A </a:t>
            </a:r>
            <a:r>
              <a:rPr lang="en-GB" sz="2000" b="1" dirty="0">
                <a:solidFill>
                  <a:srgbClr val="FF0000"/>
                </a:solidFill>
              </a:rPr>
              <a:t>.zip file</a:t>
            </a:r>
          </a:p>
          <a:p>
            <a:pPr lvl="1"/>
            <a:r>
              <a:rPr lang="en-GB" sz="2000" b="1" dirty="0">
                <a:solidFill>
                  <a:schemeClr val="tx1"/>
                </a:solidFill>
              </a:rPr>
              <a:t>Make </a:t>
            </a:r>
            <a:r>
              <a:rPr lang="en-GB" sz="2000" b="1" dirty="0">
                <a:solidFill>
                  <a:srgbClr val="FF0000"/>
                </a:solidFill>
              </a:rPr>
              <a:t>demo video </a:t>
            </a:r>
            <a:r>
              <a:rPr lang="en-GB" sz="2000" b="1" dirty="0">
                <a:solidFill>
                  <a:schemeClr val="tx1"/>
                </a:solidFill>
              </a:rPr>
              <a:t>showcasing how it works (end-term)</a:t>
            </a:r>
            <a:endParaRPr lang="en-GB" sz="2000" b="1" dirty="0">
              <a:solidFill>
                <a:srgbClr val="FF0000"/>
              </a:solidFill>
            </a:endParaRPr>
          </a:p>
          <a:p>
            <a:pPr lvl="2"/>
            <a:r>
              <a:rPr lang="en-GB" sz="2000" b="1" dirty="0">
                <a:solidFill>
                  <a:schemeClr val="tx1"/>
                </a:solidFill>
              </a:rPr>
              <a:t>Up to 5 minutes</a:t>
            </a:r>
            <a:endParaRPr lang="en-GB" sz="2000" b="1" dirty="0">
              <a:solidFill>
                <a:srgbClr val="FF0000"/>
              </a:solidFill>
            </a:endParaRPr>
          </a:p>
          <a:p>
            <a:pPr lvl="2"/>
            <a:r>
              <a:rPr lang="en-GB" sz="2000" b="1" dirty="0">
                <a:solidFill>
                  <a:schemeClr val="tx1"/>
                </a:solidFill>
              </a:rPr>
              <a:t>A</a:t>
            </a:r>
            <a:r>
              <a:rPr lang="en-GB" sz="2000" b="1" dirty="0">
                <a:solidFill>
                  <a:srgbClr val="FF0000"/>
                </a:solidFill>
              </a:rPr>
              <a:t> .mp4 file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2E358693-7AC9-C10C-088B-5B39186D6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5042" y="4870947"/>
            <a:ext cx="2429637" cy="241102"/>
          </a:xfrm>
        </p:spPr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4D1DACEB-EC42-2704-B78F-E6E1407142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2685" y="4822122"/>
            <a:ext cx="1904504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24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3973533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7CA4A-B43E-2954-352F-2D20A3AF0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799B-D241-FBCD-5A85-D54D8611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2A8E0-2E29-70CD-4E73-B5FADF440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24" y="843557"/>
            <a:ext cx="8638710" cy="3882351"/>
          </a:xfrm>
        </p:spPr>
        <p:txBody>
          <a:bodyPr/>
          <a:lstStyle/>
          <a:p>
            <a:r>
              <a:rPr lang="en-GB" sz="2000" b="1" dirty="0">
                <a:solidFill>
                  <a:schemeClr val="tx1"/>
                </a:solidFill>
              </a:rPr>
              <a:t>FAQ</a:t>
            </a:r>
          </a:p>
          <a:p>
            <a:pPr lvl="1"/>
            <a:r>
              <a:rPr lang="en-GB" sz="2000" b="1" dirty="0">
                <a:solidFill>
                  <a:schemeClr val="tx1"/>
                </a:solidFill>
              </a:rPr>
              <a:t>Q: Can I develop a game?</a:t>
            </a:r>
          </a:p>
          <a:p>
            <a:pPr lvl="1"/>
            <a:r>
              <a:rPr lang="en-GB" sz="2000" b="1" dirty="0">
                <a:solidFill>
                  <a:schemeClr val="tx1"/>
                </a:solidFill>
              </a:rPr>
              <a:t>A: Yes. But if you use non-Android IDEs (e.g., Unity3D, UE5, etc.), you have to add </a:t>
            </a:r>
            <a:r>
              <a:rPr lang="en-GB" sz="2000" b="1" dirty="0">
                <a:solidFill>
                  <a:srgbClr val="FF0000"/>
                </a:solidFill>
              </a:rPr>
              <a:t>Android features</a:t>
            </a:r>
            <a:r>
              <a:rPr lang="en-GB" sz="2000" b="1" dirty="0">
                <a:solidFill>
                  <a:schemeClr val="tx1"/>
                </a:solidFill>
              </a:rPr>
              <a:t> (i.e., only Android can do, such as sensors, camera, voice control, etc.)</a:t>
            </a:r>
          </a:p>
          <a:p>
            <a:pPr lvl="1"/>
            <a:endParaRPr lang="en-GB" sz="2000" b="1" dirty="0">
              <a:solidFill>
                <a:schemeClr val="tx1"/>
              </a:solidFill>
            </a:endParaRPr>
          </a:p>
          <a:p>
            <a:pPr lvl="1"/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5166A1A-0032-2F6A-8263-FAFB94EB8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5042" y="4870947"/>
            <a:ext cx="2429637" cy="241102"/>
          </a:xfrm>
        </p:spPr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49134D04-F97D-ECAB-0AD1-EF32F72B64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2685" y="4822122"/>
            <a:ext cx="1904504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25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0663407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B0DB0-CE16-0535-BBFB-BF67A0F85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36DDB-0269-B864-485F-6017E31D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EFC8C-C381-E677-3D14-7E4971A1B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24" y="843557"/>
            <a:ext cx="8638710" cy="3882351"/>
          </a:xfrm>
        </p:spPr>
        <p:txBody>
          <a:bodyPr/>
          <a:lstStyle/>
          <a:p>
            <a:r>
              <a:rPr lang="en-GB" sz="2000" b="1" dirty="0">
                <a:solidFill>
                  <a:schemeClr val="tx1"/>
                </a:solidFill>
              </a:rPr>
              <a:t>FAQ</a:t>
            </a:r>
          </a:p>
          <a:p>
            <a:pPr lvl="1"/>
            <a:r>
              <a:rPr lang="en-GB" sz="2000" b="1" dirty="0">
                <a:solidFill>
                  <a:schemeClr val="tx1"/>
                </a:solidFill>
              </a:rPr>
              <a:t>Q: What are the marking criteria for my app? </a:t>
            </a:r>
          </a:p>
          <a:p>
            <a:pPr lvl="1"/>
            <a:r>
              <a:rPr lang="en-GB" sz="2000" b="1" dirty="0">
                <a:solidFill>
                  <a:schemeClr val="tx1"/>
                </a:solidFill>
              </a:rPr>
              <a:t>A: You app will be evaluated as follows:</a:t>
            </a:r>
          </a:p>
          <a:p>
            <a:pPr lvl="2"/>
            <a:r>
              <a:rPr lang="en-GB" sz="2000" b="1" dirty="0">
                <a:solidFill>
                  <a:srgbClr val="FF0000"/>
                </a:solidFill>
              </a:rPr>
              <a:t>App Idea (mid-term)</a:t>
            </a:r>
            <a:r>
              <a:rPr lang="en-GB" sz="2000" b="1" dirty="0">
                <a:solidFill>
                  <a:schemeClr val="tx1"/>
                </a:solidFill>
              </a:rPr>
              <a:t>: novelty, usefulness, poster design</a:t>
            </a:r>
          </a:p>
          <a:p>
            <a:pPr lvl="2"/>
            <a:r>
              <a:rPr lang="en-GB" sz="2000" b="1" dirty="0">
                <a:solidFill>
                  <a:srgbClr val="FF0000"/>
                </a:solidFill>
              </a:rPr>
              <a:t>UI Design</a:t>
            </a:r>
            <a:r>
              <a:rPr lang="en-GB" sz="2000" b="1" dirty="0">
                <a:solidFill>
                  <a:schemeClr val="tx1"/>
                </a:solidFill>
              </a:rPr>
              <a:t>: following a design guidance, having multiple themes, etc. </a:t>
            </a:r>
          </a:p>
          <a:p>
            <a:pPr lvl="2"/>
            <a:r>
              <a:rPr lang="en-GB" sz="2000" b="1" dirty="0">
                <a:solidFill>
                  <a:srgbClr val="FF0000"/>
                </a:solidFill>
              </a:rPr>
              <a:t>Implementation</a:t>
            </a:r>
            <a:r>
              <a:rPr lang="en-GB" sz="2000" b="1" dirty="0">
                <a:solidFill>
                  <a:schemeClr val="tx1"/>
                </a:solidFill>
              </a:rPr>
              <a:t>: coding style, project management (git log), completeness, functions</a:t>
            </a:r>
          </a:p>
          <a:p>
            <a:pPr lvl="2"/>
            <a:r>
              <a:rPr lang="en-GB" sz="2000" b="1" dirty="0">
                <a:solidFill>
                  <a:srgbClr val="FF0000"/>
                </a:solidFill>
              </a:rPr>
              <a:t>Advancement</a:t>
            </a:r>
            <a:r>
              <a:rPr lang="en-GB" sz="2000" b="1" dirty="0">
                <a:solidFill>
                  <a:schemeClr val="tx1"/>
                </a:solidFill>
              </a:rPr>
              <a:t>: using the-state-of-the-art techniques/features</a:t>
            </a:r>
          </a:p>
          <a:p>
            <a:pPr lvl="2"/>
            <a:r>
              <a:rPr lang="en-GB" sz="2000" b="1" dirty="0">
                <a:solidFill>
                  <a:srgbClr val="FF0000"/>
                </a:solidFill>
              </a:rPr>
              <a:t>Connectivity</a:t>
            </a:r>
            <a:r>
              <a:rPr lang="en-GB" sz="2000" b="1" dirty="0">
                <a:solidFill>
                  <a:schemeClr val="tx1"/>
                </a:solidFill>
              </a:rPr>
              <a:t>: exchanging data with server/other devices</a:t>
            </a:r>
          </a:p>
          <a:p>
            <a:pPr lvl="2"/>
            <a:r>
              <a:rPr lang="en-GB" sz="2000" b="1" dirty="0">
                <a:solidFill>
                  <a:srgbClr val="FF0000"/>
                </a:solidFill>
              </a:rPr>
              <a:t>Showcase (end-term)</a:t>
            </a:r>
            <a:r>
              <a:rPr lang="en-GB" sz="2000" b="1" dirty="0">
                <a:solidFill>
                  <a:schemeClr val="tx1"/>
                </a:solidFill>
              </a:rPr>
              <a:t>: how you showcase your app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90C03C4-8C4E-5E0A-A632-5100353AAA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5042" y="4870947"/>
            <a:ext cx="2429637" cy="241102"/>
          </a:xfrm>
        </p:spPr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35A28548-EAAB-81B6-1B26-75EDC36320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2685" y="4822122"/>
            <a:ext cx="1904504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26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5951275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FF23F-CFFD-44EE-DFE1-8B4D60B47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BEBB5-7482-3711-D75C-9CBC90B21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CDB16-DDCC-09C1-A3F8-6B7D70C5F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24" y="843557"/>
            <a:ext cx="8638710" cy="3882351"/>
          </a:xfrm>
        </p:spPr>
        <p:txBody>
          <a:bodyPr/>
          <a:lstStyle/>
          <a:p>
            <a:r>
              <a:rPr lang="en-GB" sz="2000" b="1" dirty="0">
                <a:solidFill>
                  <a:schemeClr val="tx1"/>
                </a:solidFill>
              </a:rPr>
              <a:t>Bonus / awards (</a:t>
            </a:r>
            <a:r>
              <a:rPr lang="en-GB" sz="2000" b="1" dirty="0">
                <a:solidFill>
                  <a:srgbClr val="FF0000"/>
                </a:solidFill>
              </a:rPr>
              <a:t>TBC</a:t>
            </a:r>
            <a:r>
              <a:rPr lang="en-GB" sz="2000" b="1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GB" sz="2000" b="1" dirty="0">
                <a:solidFill>
                  <a:schemeClr val="tx1"/>
                </a:solidFill>
              </a:rPr>
              <a:t>Q: What are the marking criteria for my app? </a:t>
            </a:r>
          </a:p>
          <a:p>
            <a:pPr lvl="1"/>
            <a:r>
              <a:rPr lang="en-GB" sz="2000" b="1" dirty="0">
                <a:solidFill>
                  <a:schemeClr val="tx1"/>
                </a:solidFill>
              </a:rPr>
              <a:t>A: You app will be evaluated as follows:</a:t>
            </a:r>
          </a:p>
          <a:p>
            <a:pPr lvl="2"/>
            <a:r>
              <a:rPr lang="en-GB" sz="2000" b="1" dirty="0">
                <a:solidFill>
                  <a:schemeClr val="tx1"/>
                </a:solidFill>
              </a:rPr>
              <a:t>We will set multiple awards for your apps (</a:t>
            </a:r>
            <a:r>
              <a:rPr lang="en-GB" sz="2000" b="1" dirty="0">
                <a:solidFill>
                  <a:srgbClr val="FF0000"/>
                </a:solidFill>
              </a:rPr>
              <a:t>TBC</a:t>
            </a:r>
            <a:r>
              <a:rPr lang="en-GB" sz="2000" b="1" dirty="0">
                <a:solidFill>
                  <a:schemeClr val="tx1"/>
                </a:solidFill>
              </a:rPr>
              <a:t>), such as</a:t>
            </a:r>
          </a:p>
          <a:p>
            <a:pPr lvl="3"/>
            <a:r>
              <a:rPr lang="en-GB" sz="2000" b="1" dirty="0">
                <a:solidFill>
                  <a:schemeClr val="tx1"/>
                </a:solidFill>
              </a:rPr>
              <a:t>Greatest Of The Year (GOTY)</a:t>
            </a:r>
          </a:p>
          <a:p>
            <a:pPr lvl="3"/>
            <a:r>
              <a:rPr lang="en-GB" sz="2000" b="1" dirty="0">
                <a:solidFill>
                  <a:schemeClr val="tx1"/>
                </a:solidFill>
              </a:rPr>
              <a:t>Best Poster Award (mid-term)</a:t>
            </a:r>
          </a:p>
          <a:p>
            <a:pPr lvl="3"/>
            <a:r>
              <a:rPr lang="en-GB" sz="2000" b="1" dirty="0">
                <a:solidFill>
                  <a:schemeClr val="tx1"/>
                </a:solidFill>
              </a:rPr>
              <a:t>Most Useless But FUN App</a:t>
            </a:r>
          </a:p>
          <a:p>
            <a:pPr lvl="3"/>
            <a:r>
              <a:rPr lang="en-GB" sz="2000" b="1" dirty="0">
                <a:solidFill>
                  <a:schemeClr val="tx1"/>
                </a:solidFill>
              </a:rPr>
              <a:t>Best UI Design Award</a:t>
            </a:r>
          </a:p>
          <a:p>
            <a:pPr lvl="3"/>
            <a:endParaRPr lang="en-GB" sz="2000" b="1" dirty="0">
              <a:solidFill>
                <a:schemeClr val="tx1"/>
              </a:solidFill>
            </a:endParaRPr>
          </a:p>
          <a:p>
            <a:pPr lvl="3"/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35919E9-9C86-CCB5-91DE-73B144EE6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5042" y="4870947"/>
            <a:ext cx="2429637" cy="241102"/>
          </a:xfrm>
        </p:spPr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404F753D-29BD-FE7D-3C55-C0F7331D1F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52685" y="4822122"/>
            <a:ext cx="1904504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27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6716721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AB2534B-7C7D-FFD2-B656-EAFE44606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931" y="1748453"/>
            <a:ext cx="5501119" cy="21748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407D21-91B9-57AC-EA28-06D2A13327CC}"/>
              </a:ext>
            </a:extLst>
          </p:cNvPr>
          <p:cNvSpPr txBox="1"/>
          <p:nvPr/>
        </p:nvSpPr>
        <p:spPr>
          <a:xfrm>
            <a:off x="6118204" y="3564254"/>
            <a:ext cx="3025796" cy="438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Chaoxing (学习通)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58574C-C680-7B5A-248C-79EBF400F487}"/>
              </a:ext>
            </a:extLst>
          </p:cNvPr>
          <p:cNvSpPr txBox="1"/>
          <p:nvPr/>
        </p:nvSpPr>
        <p:spPr>
          <a:xfrm>
            <a:off x="5626476" y="3923314"/>
            <a:ext cx="3517524" cy="438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You should be already in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FF6CF9-74C3-DCCC-E632-177AAFB7465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8" b="15909"/>
          <a:stretch>
            <a:fillRect/>
          </a:stretch>
        </p:blipFill>
        <p:spPr>
          <a:xfrm>
            <a:off x="561422" y="830313"/>
            <a:ext cx="2598517" cy="402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0269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E7C4E-7A8C-73AB-976D-B6CB7B4AA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DF35-8600-4CA3-BE6A-5611EBDF0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21B6D-CD4B-582B-3E5E-1C8675875E63}"/>
              </a:ext>
            </a:extLst>
          </p:cNvPr>
          <p:cNvSpPr txBox="1">
            <a:spLocks/>
          </p:cNvSpPr>
          <p:nvPr/>
        </p:nvSpPr>
        <p:spPr>
          <a:xfrm>
            <a:off x="397712" y="818870"/>
            <a:ext cx="8743908" cy="39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>
            <a:noAutofit/>
          </a:bodyPr>
          <a:lstStyle>
            <a:lvl1pPr marL="292097" indent="-292097">
              <a:spcBef>
                <a:spcPts val="377"/>
              </a:spcBef>
              <a:buClr>
                <a:srgbClr val="008000"/>
              </a:buClr>
              <a:buSzPct val="100000"/>
              <a:buFont typeface="Wingdings"/>
              <a:buChar char="❑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570956" indent="-283984">
              <a:spcBef>
                <a:spcPts val="377"/>
              </a:spcBef>
              <a:buClr>
                <a:srgbClr val="008000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846570" indent="-272624">
              <a:spcBef>
                <a:spcPts val="377"/>
              </a:spcBef>
              <a:buClr>
                <a:srgbClr val="008000"/>
              </a:buClr>
              <a:buSzPct val="95000"/>
              <a:buFont typeface="Wingdings"/>
              <a:buChar char="⬥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163835" indent="-302916">
              <a:spcBef>
                <a:spcPts val="377"/>
              </a:spcBef>
              <a:buClr>
                <a:srgbClr val="008000"/>
              </a:buClr>
              <a:buSzPct val="65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450808" indent="-302916">
              <a:spcBef>
                <a:spcPts val="377"/>
              </a:spcBef>
              <a:buClr>
                <a:srgbClr val="008000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737781" indent="-302916">
              <a:spcBef>
                <a:spcPts val="377"/>
              </a:spcBef>
              <a:buClr>
                <a:srgbClr val="006699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2024754" indent="-302916">
              <a:spcBef>
                <a:spcPts val="377"/>
              </a:spcBef>
              <a:buClr>
                <a:srgbClr val="006699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2311727" indent="-302916">
              <a:spcBef>
                <a:spcPts val="377"/>
              </a:spcBef>
              <a:buClr>
                <a:srgbClr val="006699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598700" indent="-302916">
              <a:spcBef>
                <a:spcPts val="377"/>
              </a:spcBef>
              <a:buClr>
                <a:srgbClr val="006699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algn="l" defTabSz="914400"/>
            <a:r>
              <a:rPr lang="en-US" sz="2800" dirty="0"/>
              <a:t>Or…take your code and come to my office</a:t>
            </a:r>
          </a:p>
          <a:p>
            <a:pPr algn="l" defTabSz="914400"/>
            <a:endParaRPr lang="en-US" sz="2800" dirty="0"/>
          </a:p>
          <a:p>
            <a:pPr algn="l" defTabSz="914400"/>
            <a:r>
              <a:rPr lang="en-US" sz="2800" dirty="0">
                <a:solidFill>
                  <a:schemeClr val="tx1"/>
                </a:solidFill>
              </a:rPr>
              <a:t>Contact details</a:t>
            </a:r>
          </a:p>
          <a:p>
            <a:pPr lvl="1" algn="l" defTabSz="914400"/>
            <a:r>
              <a:rPr lang="en-US" sz="2000" dirty="0">
                <a:solidFill>
                  <a:schemeClr val="tx1"/>
                </a:solidFill>
                <a:hlinkClick r:id="rId2"/>
              </a:rPr>
              <a:t>weiweijiangcn@gmail.com</a:t>
            </a:r>
            <a:r>
              <a:rPr lang="en-US" sz="2000" dirty="0">
                <a:solidFill>
                  <a:schemeClr val="tx1"/>
                </a:solidFill>
              </a:rPr>
              <a:t> (email)</a:t>
            </a:r>
          </a:p>
          <a:p>
            <a:pPr lvl="1" algn="l" defTabSz="914400"/>
            <a:r>
              <a:rPr lang="en-US" sz="2000" dirty="0">
                <a:solidFill>
                  <a:schemeClr val="tx1"/>
                </a:solidFill>
              </a:rPr>
              <a:t>Bld. Linjiang 临江楼 A1406 (office)</a:t>
            </a:r>
          </a:p>
          <a:p>
            <a:pPr lvl="1" algn="l" defTabSz="914400"/>
            <a:r>
              <a:rPr lang="en-US" sz="2000" dirty="0">
                <a:solidFill>
                  <a:schemeClr val="tx1"/>
                </a:solidFill>
                <a:hlinkClick r:id="rId3"/>
              </a:rPr>
              <a:t>www.weiweijiang.xyz</a:t>
            </a:r>
            <a:r>
              <a:rPr lang="en-US" sz="2000" dirty="0">
                <a:solidFill>
                  <a:schemeClr val="tx1"/>
                </a:solidFill>
              </a:rPr>
              <a:t> (website)</a:t>
            </a:r>
          </a:p>
          <a:p>
            <a:pPr lvl="1" algn="l" defTabSz="914400"/>
            <a:endParaRPr lang="en-US" sz="2000" dirty="0">
              <a:solidFill>
                <a:schemeClr val="tx1"/>
              </a:solidFill>
            </a:endParaRPr>
          </a:p>
          <a:p>
            <a:pPr algn="l" defTabSz="914400"/>
            <a:r>
              <a:rPr lang="en-US" dirty="0">
                <a:solidFill>
                  <a:schemeClr val="tx1"/>
                </a:solidFill>
              </a:rPr>
              <a:t>However … </a:t>
            </a:r>
            <a:endParaRPr lang="en-IE" dirty="0"/>
          </a:p>
          <a:p>
            <a:pPr algn="l" defTabSz="914400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1611255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Outline</a:t>
            </a:r>
          </a:p>
        </p:txBody>
      </p:sp>
      <p:sp>
        <p:nvSpPr>
          <p:cNvPr id="2560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68614" y="897564"/>
            <a:ext cx="8151277" cy="2228850"/>
          </a:xfrm>
          <a:noFill/>
        </p:spPr>
        <p:txBody>
          <a:bodyPr/>
          <a:lstStyle/>
          <a:p>
            <a:r>
              <a:rPr lang="en-US" sz="2800" dirty="0"/>
              <a:t>My Background</a:t>
            </a:r>
          </a:p>
          <a:p>
            <a:r>
              <a:rPr lang="en-US" sz="2800" dirty="0"/>
              <a:t>Course Purpose</a:t>
            </a:r>
          </a:p>
          <a:p>
            <a:r>
              <a:rPr lang="en-US" sz="2800" dirty="0"/>
              <a:t>Case Study</a:t>
            </a:r>
          </a:p>
          <a:p>
            <a:r>
              <a:rPr lang="en-US" sz="2800" dirty="0"/>
              <a:t>Course Structure</a:t>
            </a:r>
          </a:p>
          <a:p>
            <a:r>
              <a:rPr lang="en-US" sz="2800" dirty="0"/>
              <a:t>Assessment</a:t>
            </a:r>
          </a:p>
          <a:p>
            <a:pPr marL="0" indent="0" eaLnBrk="1" hangingPunct="1">
              <a:lnSpc>
                <a:spcPct val="85000"/>
              </a:lnSpc>
              <a:buNone/>
            </a:pPr>
            <a:endParaRPr lang="en-US" altLang="en-US" sz="2000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215042" y="4870947"/>
            <a:ext cx="2429637" cy="241102"/>
          </a:xfrm>
        </p:spPr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2"/>
          </p:nvPr>
        </p:nvSpPr>
        <p:spPr>
          <a:xfrm>
            <a:off x="6552685" y="4858334"/>
            <a:ext cx="1904504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5173144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7646D-EEA6-97A8-471E-1DBCE6674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A0CDF-3AB6-B7B2-1EAA-FBFE5D77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&amp; Tips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C3C866-9C47-066F-DCB0-736944A82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001" y="881340"/>
            <a:ext cx="7122473" cy="1690410"/>
          </a:xfrm>
        </p:spPr>
        <p:txBody>
          <a:bodyPr/>
          <a:lstStyle/>
          <a:p>
            <a:pPr marL="0" indent="0" algn="ctr">
              <a:buNone/>
            </a:pPr>
            <a:endParaRPr lang="en-US" sz="4000" dirty="0">
              <a:hlinkClick r:id="rId2"/>
            </a:endParaRPr>
          </a:p>
          <a:p>
            <a:pPr marL="0" indent="0" algn="ctr">
              <a:buNone/>
            </a:pPr>
            <a:r>
              <a:rPr lang="en-US" sz="4000" dirty="0"/>
              <a:t>This is a coding course …</a:t>
            </a:r>
          </a:p>
          <a:p>
            <a:endParaRPr lang="en-US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70BDB3-513B-A05F-8245-FBA2B17B8A4E}"/>
              </a:ext>
            </a:extLst>
          </p:cNvPr>
          <p:cNvSpPr txBox="1">
            <a:spLocks/>
          </p:cNvSpPr>
          <p:nvPr/>
        </p:nvSpPr>
        <p:spPr>
          <a:xfrm>
            <a:off x="977000" y="2391053"/>
            <a:ext cx="7122473" cy="1690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/>
          <a:lstStyle>
            <a:lvl1pPr marL="292097" indent="-292097">
              <a:spcBef>
                <a:spcPts val="377"/>
              </a:spcBef>
              <a:buClr>
                <a:srgbClr val="008000"/>
              </a:buClr>
              <a:buSzPct val="100000"/>
              <a:buFont typeface="Wingdings"/>
              <a:buChar char="❑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570956" indent="-283984">
              <a:spcBef>
                <a:spcPts val="377"/>
              </a:spcBef>
              <a:buClr>
                <a:srgbClr val="008000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846570" indent="-272624">
              <a:spcBef>
                <a:spcPts val="377"/>
              </a:spcBef>
              <a:buClr>
                <a:srgbClr val="008000"/>
              </a:buClr>
              <a:buSzPct val="95000"/>
              <a:buFont typeface="Wingdings"/>
              <a:buChar char="⬥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163835" indent="-302916">
              <a:spcBef>
                <a:spcPts val="377"/>
              </a:spcBef>
              <a:buClr>
                <a:srgbClr val="008000"/>
              </a:buClr>
              <a:buSzPct val="65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450808" indent="-302916">
              <a:spcBef>
                <a:spcPts val="377"/>
              </a:spcBef>
              <a:buClr>
                <a:srgbClr val="008000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737781" indent="-302916">
              <a:spcBef>
                <a:spcPts val="377"/>
              </a:spcBef>
              <a:buClr>
                <a:srgbClr val="006699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2024754" indent="-302916">
              <a:spcBef>
                <a:spcPts val="377"/>
              </a:spcBef>
              <a:buClr>
                <a:srgbClr val="006699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2311727" indent="-302916">
              <a:spcBef>
                <a:spcPts val="377"/>
              </a:spcBef>
              <a:buClr>
                <a:srgbClr val="006699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598700" indent="-302916">
              <a:spcBef>
                <a:spcPts val="377"/>
              </a:spcBef>
              <a:buClr>
                <a:srgbClr val="006699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 algn="ctr" defTabSz="914400">
              <a:buFont typeface="Wingdings"/>
              <a:buNone/>
            </a:pPr>
            <a:endParaRPr lang="en-US" sz="4000" dirty="0">
              <a:hlinkClick r:id="rId2"/>
            </a:endParaRPr>
          </a:p>
          <a:p>
            <a:pPr marL="0" indent="0" algn="ctr" defTabSz="914400">
              <a:buFont typeface="Wingdings"/>
              <a:buNone/>
            </a:pPr>
            <a:r>
              <a:rPr lang="en-US" sz="4000" dirty="0"/>
              <a:t>take your laptop if you can</a:t>
            </a:r>
          </a:p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9968837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0342-9916-B76E-C03F-61838001D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AEE12-C22E-E368-E10A-D76E7CE00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&amp; Tips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A70A17-41D9-813C-FE82-80E66F1CE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001" y="881340"/>
            <a:ext cx="7122473" cy="3086100"/>
          </a:xfrm>
        </p:spPr>
        <p:txBody>
          <a:bodyPr/>
          <a:lstStyle/>
          <a:p>
            <a:pPr marL="0" indent="0" algn="ctr">
              <a:buNone/>
            </a:pPr>
            <a:endParaRPr lang="en-US" sz="4000" dirty="0">
              <a:hlinkClick r:id="rId2"/>
            </a:endParaRPr>
          </a:p>
          <a:p>
            <a:pPr marL="0" indent="0" algn="ctr">
              <a:buNone/>
            </a:pPr>
            <a:r>
              <a:rPr lang="en-US" sz="4000" dirty="0"/>
              <a:t>I don’t want to be an SDE,</a:t>
            </a:r>
          </a:p>
          <a:p>
            <a:pPr marL="0" indent="0" algn="ctr">
              <a:buNone/>
            </a:pPr>
            <a:r>
              <a:rPr lang="en-US" sz="4000" dirty="0"/>
              <a:t>why do I need to learn this?</a:t>
            </a:r>
          </a:p>
          <a:p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51671-D283-C21F-BA0F-1BA8B01CAA91}"/>
              </a:ext>
            </a:extLst>
          </p:cNvPr>
          <p:cNvSpPr txBox="1"/>
          <p:nvPr/>
        </p:nvSpPr>
        <p:spPr>
          <a:xfrm>
            <a:off x="5073678" y="3648383"/>
            <a:ext cx="3025796" cy="438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-&gt;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Survey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07797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B7671-8A40-F7DA-7974-DE6D7F72C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8F80-2F31-F754-F5E4-EEF7D2D88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&amp; Tips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3FC12-C8D3-EA69-1DA4-6AFA53DBD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001" y="881340"/>
            <a:ext cx="7122473" cy="3086100"/>
          </a:xfrm>
        </p:spPr>
        <p:txBody>
          <a:bodyPr/>
          <a:lstStyle/>
          <a:p>
            <a:pPr marL="0" indent="0" algn="ctr">
              <a:buNone/>
            </a:pPr>
            <a:endParaRPr lang="en-US" sz="4000" dirty="0">
              <a:hlinkClick r:id="rId2"/>
            </a:endParaRPr>
          </a:p>
          <a:p>
            <a:pPr marL="0" indent="0" algn="ctr">
              <a:buNone/>
            </a:pPr>
            <a:r>
              <a:rPr lang="en-US" sz="4000" dirty="0"/>
              <a:t>AI can write codes well,</a:t>
            </a:r>
          </a:p>
          <a:p>
            <a:pPr marL="0" indent="0" algn="ctr">
              <a:buNone/>
            </a:pPr>
            <a:r>
              <a:rPr lang="en-US" sz="4000" dirty="0"/>
              <a:t>why do I need to learn this?</a:t>
            </a:r>
          </a:p>
          <a:p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F8867E-2A93-ED1B-C0E6-0FB4CFCE5225}"/>
              </a:ext>
            </a:extLst>
          </p:cNvPr>
          <p:cNvSpPr txBox="1"/>
          <p:nvPr/>
        </p:nvSpPr>
        <p:spPr>
          <a:xfrm>
            <a:off x="5073678" y="3648383"/>
            <a:ext cx="3025796" cy="438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-&gt;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Survey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17089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B86A3-BC2D-DB6E-3E30-DD1AC60E7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34A4-BC42-A110-44B9-F248C035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&amp; Tips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3F6E4-495A-2474-1D76-707FF77D1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4" y="906670"/>
            <a:ext cx="3433406" cy="402087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0EE8F5-86A5-6CEF-F1D8-C11ABE35D69A}"/>
              </a:ext>
            </a:extLst>
          </p:cNvPr>
          <p:cNvSpPr txBox="1">
            <a:spLocks/>
          </p:cNvSpPr>
          <p:nvPr/>
        </p:nvSpPr>
        <p:spPr>
          <a:xfrm>
            <a:off x="4028018" y="1892174"/>
            <a:ext cx="4953019" cy="2295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/>
          <a:lstStyle>
            <a:lvl1pPr marL="292097" indent="-292097">
              <a:spcBef>
                <a:spcPts val="377"/>
              </a:spcBef>
              <a:buClr>
                <a:srgbClr val="008000"/>
              </a:buClr>
              <a:buSzPct val="100000"/>
              <a:buFont typeface="Wingdings"/>
              <a:buChar char="❑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570956" indent="-283984">
              <a:spcBef>
                <a:spcPts val="377"/>
              </a:spcBef>
              <a:buClr>
                <a:srgbClr val="008000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846570" indent="-272624">
              <a:spcBef>
                <a:spcPts val="377"/>
              </a:spcBef>
              <a:buClr>
                <a:srgbClr val="008000"/>
              </a:buClr>
              <a:buSzPct val="95000"/>
              <a:buFont typeface="Wingdings"/>
              <a:buChar char="⬥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163835" indent="-302916">
              <a:spcBef>
                <a:spcPts val="377"/>
              </a:spcBef>
              <a:buClr>
                <a:srgbClr val="008000"/>
              </a:buClr>
              <a:buSzPct val="65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450808" indent="-302916">
              <a:spcBef>
                <a:spcPts val="377"/>
              </a:spcBef>
              <a:buClr>
                <a:srgbClr val="008000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737781" indent="-302916">
              <a:spcBef>
                <a:spcPts val="377"/>
              </a:spcBef>
              <a:buClr>
                <a:srgbClr val="006699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2024754" indent="-302916">
              <a:spcBef>
                <a:spcPts val="377"/>
              </a:spcBef>
              <a:buClr>
                <a:srgbClr val="006699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2311727" indent="-302916">
              <a:spcBef>
                <a:spcPts val="377"/>
              </a:spcBef>
              <a:buClr>
                <a:srgbClr val="006699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598700" indent="-302916">
              <a:spcBef>
                <a:spcPts val="377"/>
              </a:spcBef>
              <a:buClr>
                <a:srgbClr val="006699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 algn="l" defTabSz="914400">
              <a:buFont typeface="Wingdings"/>
              <a:buNone/>
            </a:pPr>
            <a:r>
              <a:rPr lang="en-US" sz="4000" dirty="0">
                <a:solidFill>
                  <a:srgbClr val="FF0000"/>
                </a:solidFill>
              </a:rPr>
              <a:t>We will cover some AI tools in this course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37534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DD60A-A6CC-1733-E94C-C6C8E58F1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C2B59-E985-5F31-4489-0A27F249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&amp; Tips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17782C-315B-2BC4-CBEB-BFC261C7A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001" y="881340"/>
            <a:ext cx="7122473" cy="3086100"/>
          </a:xfrm>
        </p:spPr>
        <p:txBody>
          <a:bodyPr/>
          <a:lstStyle/>
          <a:p>
            <a:pPr marL="0" indent="0" algn="ctr">
              <a:buNone/>
            </a:pPr>
            <a:endParaRPr lang="en-US" sz="4000" dirty="0">
              <a:hlinkClick r:id="rId2"/>
            </a:endParaRPr>
          </a:p>
          <a:p>
            <a:pPr marL="0" indent="0" algn="ctr">
              <a:buNone/>
            </a:pPr>
            <a:r>
              <a:rPr lang="en-US" sz="4000" dirty="0"/>
              <a:t>Errors, errors, errors …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3879834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E86C2-E712-BF41-77C7-26A71F9CE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2F8B7-6598-9CB9-652F-2603BF02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&amp; Tips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6EF40-8A67-473F-BDAC-7C6847517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88" y="0"/>
            <a:ext cx="8777623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557B59-5A79-F34D-86D1-99B32ACB2713}"/>
              </a:ext>
            </a:extLst>
          </p:cNvPr>
          <p:cNvSpPr/>
          <p:nvPr/>
        </p:nvSpPr>
        <p:spPr>
          <a:xfrm>
            <a:off x="3313568" y="3602618"/>
            <a:ext cx="5287224" cy="318858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9A5515-9844-35FF-61FC-D171CEC3CE9D}"/>
              </a:ext>
            </a:extLst>
          </p:cNvPr>
          <p:cNvSpPr txBox="1">
            <a:spLocks/>
          </p:cNvSpPr>
          <p:nvPr/>
        </p:nvSpPr>
        <p:spPr>
          <a:xfrm>
            <a:off x="3122672" y="3224359"/>
            <a:ext cx="5405691" cy="1394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418" tIns="54418" rIns="54418" bIns="54418"/>
          <a:lstStyle>
            <a:lvl1pPr marL="292097" indent="-292097">
              <a:spcBef>
                <a:spcPts val="377"/>
              </a:spcBef>
              <a:buClr>
                <a:srgbClr val="008000"/>
              </a:buClr>
              <a:buSzPct val="100000"/>
              <a:buFont typeface="Wingdings"/>
              <a:buChar char="❑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570956" indent="-283984">
              <a:spcBef>
                <a:spcPts val="377"/>
              </a:spcBef>
              <a:buClr>
                <a:srgbClr val="008000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846570" indent="-272624">
              <a:spcBef>
                <a:spcPts val="377"/>
              </a:spcBef>
              <a:buClr>
                <a:srgbClr val="008000"/>
              </a:buClr>
              <a:buSzPct val="95000"/>
              <a:buFont typeface="Wingdings"/>
              <a:buChar char="⬥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163835" indent="-302916">
              <a:spcBef>
                <a:spcPts val="377"/>
              </a:spcBef>
              <a:buClr>
                <a:srgbClr val="008000"/>
              </a:buClr>
              <a:buSzPct val="65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450808" indent="-302916">
              <a:spcBef>
                <a:spcPts val="377"/>
              </a:spcBef>
              <a:buClr>
                <a:srgbClr val="008000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737781" indent="-302916">
              <a:spcBef>
                <a:spcPts val="377"/>
              </a:spcBef>
              <a:buClr>
                <a:srgbClr val="006699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2024754" indent="-302916">
              <a:spcBef>
                <a:spcPts val="377"/>
              </a:spcBef>
              <a:buClr>
                <a:srgbClr val="006699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2311727" indent="-302916">
              <a:spcBef>
                <a:spcPts val="377"/>
              </a:spcBef>
              <a:buClr>
                <a:srgbClr val="006699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2598700" indent="-302916">
              <a:spcBef>
                <a:spcPts val="377"/>
              </a:spcBef>
              <a:buClr>
                <a:srgbClr val="006699"/>
              </a:buClr>
              <a:buSzPct val="60000"/>
              <a:buFont typeface="Wingdings"/>
              <a:buChar char="■"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indent="0" algn="ctr" defTabSz="914400">
              <a:buFont typeface="Wingdings"/>
              <a:buNone/>
            </a:pPr>
            <a:endParaRPr lang="en-US" sz="4000" dirty="0">
              <a:hlinkClick r:id="rId3"/>
            </a:endParaRPr>
          </a:p>
          <a:p>
            <a:pPr marL="0" indent="0" algn="ctr" defTabSz="914400">
              <a:buFont typeface="Wingdings"/>
              <a:buNone/>
            </a:pPr>
            <a:r>
              <a:rPr lang="en-US" sz="4000" dirty="0">
                <a:solidFill>
                  <a:srgbClr val="FF0000"/>
                </a:solidFill>
              </a:rPr>
              <a:t>Just read and solve it!</a:t>
            </a:r>
          </a:p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2324828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C36FF-07FB-B145-96D9-7283E602C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9081A-207A-23CC-B1BE-FA804870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&amp; Tips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8536BA-C18A-B88B-CC05-BE0DE770E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957" y="859909"/>
            <a:ext cx="7122473" cy="3854966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Before asking for help, you should:</a:t>
            </a:r>
          </a:p>
          <a:p>
            <a:pPr algn="l"/>
            <a:r>
              <a:rPr lang="en-US" dirty="0">
                <a:solidFill>
                  <a:srgbClr val="FF0000"/>
                </a:solidFill>
              </a:rPr>
              <a:t>Search online</a:t>
            </a:r>
            <a:r>
              <a:rPr lang="en-US" dirty="0"/>
              <a:t> about your errors, 99.9999…% of your errors are common</a:t>
            </a:r>
          </a:p>
          <a:p>
            <a:pPr algn="l"/>
            <a:r>
              <a:rPr lang="en-US" dirty="0"/>
              <a:t>Or ask AI (how? We will discuss later)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When you ask for help, you are expected to:</a:t>
            </a:r>
          </a:p>
          <a:p>
            <a:pPr algn="l"/>
            <a:r>
              <a:rPr lang="en-US" dirty="0"/>
              <a:t>Describe your errors</a:t>
            </a:r>
          </a:p>
          <a:p>
            <a:pPr algn="l"/>
            <a:r>
              <a:rPr lang="en-US" dirty="0"/>
              <a:t>What you have tried but failed (</a:t>
            </a:r>
            <a:r>
              <a:rPr lang="en-US" b="1" dirty="0">
                <a:solidFill>
                  <a:srgbClr val="FF0000"/>
                </a:solidFill>
              </a:rPr>
              <a:t>important!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710126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E2A47-8D29-FA2C-497C-CC2DAC7E8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56FFC-8D59-B8FF-8CEB-DFD63C4C7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&amp; Tips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8C8161-77DD-4353-F098-4F4234F49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001" y="881340"/>
            <a:ext cx="7122473" cy="3086100"/>
          </a:xfrm>
        </p:spPr>
        <p:txBody>
          <a:bodyPr/>
          <a:lstStyle/>
          <a:p>
            <a:pPr marL="0" indent="0" algn="ctr">
              <a:buNone/>
            </a:pPr>
            <a:endParaRPr lang="en-US" sz="4000" dirty="0">
              <a:hlinkClick r:id="rId2"/>
            </a:endParaRPr>
          </a:p>
          <a:p>
            <a:pPr marL="0" indent="0" algn="ctr">
              <a:buNone/>
            </a:pPr>
            <a:r>
              <a:rPr lang="en-US" sz="4000" dirty="0"/>
              <a:t>Engineering is about </a:t>
            </a:r>
          </a:p>
          <a:p>
            <a:pPr marL="0" indent="0" algn="ctr">
              <a:buNone/>
            </a:pPr>
            <a:r>
              <a:rPr lang="en-US" sz="4000" dirty="0"/>
              <a:t>solving problems!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688061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EEA231-6D6B-5147-A9A7-1A48939EB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Android Networking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C390E6-CC43-F74C-B33A-47F17A8612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38</a:t>
            </a:fld>
            <a:endParaRPr lang="en-I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B67AF-015B-2846-8B7A-3031844DF159}"/>
              </a:ext>
            </a:extLst>
          </p:cNvPr>
          <p:cNvSpPr/>
          <p:nvPr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F264B2-EA08-474E-B2ED-8D8132085C7C}"/>
              </a:ext>
            </a:extLst>
          </p:cNvPr>
          <p:cNvSpPr/>
          <p:nvPr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292E7EAF-2823-F14B-8986-270C66A8F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480"/>
            <a:ext cx="9144000" cy="483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1469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1" dirty="0"/>
              <a:t>My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12" y="818870"/>
            <a:ext cx="8743908" cy="3951003"/>
          </a:xfrm>
        </p:spPr>
        <p:txBody>
          <a:bodyPr>
            <a:noAutofit/>
          </a:bodyPr>
          <a:lstStyle/>
          <a:p>
            <a:r>
              <a:rPr lang="en-US" altLang="zh-CN" sz="2800" dirty="0" err="1"/>
              <a:t>Gongzhe</a:t>
            </a:r>
            <a:r>
              <a:rPr lang="en-US" altLang="zh-CN" sz="2800" dirty="0"/>
              <a:t> Qiao</a:t>
            </a:r>
            <a:r>
              <a:rPr lang="en-US" sz="2800" dirty="0"/>
              <a:t>(</a:t>
            </a:r>
            <a:r>
              <a:rPr lang="zh-CN" altLang="en-US" sz="2800" dirty="0"/>
              <a:t>乔塨哲</a:t>
            </a:r>
            <a:r>
              <a:rPr lang="en-US" sz="2800" dirty="0"/>
              <a:t>)</a:t>
            </a:r>
          </a:p>
          <a:p>
            <a:r>
              <a:rPr lang="en-US" sz="2800" dirty="0"/>
              <a:t>BEng. of Information Security Engineering‌, Shanghai Jiao Tong University, China</a:t>
            </a:r>
          </a:p>
          <a:p>
            <a:r>
              <a:rPr lang="en-US" sz="2800" dirty="0"/>
              <a:t>MSc. and </a:t>
            </a:r>
            <a:r>
              <a:rPr lang="en-US" altLang="zh-CN" sz="2800" dirty="0"/>
              <a:t>PhD. </a:t>
            </a:r>
            <a:r>
              <a:rPr lang="en-US" sz="2800" dirty="0"/>
              <a:t>of Cyberspace Security, Nanjing University of Aeronautics and Astronautics,</a:t>
            </a:r>
            <a:r>
              <a:rPr lang="en-US" altLang="zh-CN" sz="2800" dirty="0"/>
              <a:t> China</a:t>
            </a:r>
            <a:endParaRPr lang="en-US" sz="2800" dirty="0"/>
          </a:p>
          <a:p>
            <a:r>
              <a:rPr lang="en-US" sz="2800" dirty="0"/>
              <a:t>R&amp;D on Mobile Network / IoT / Risk Assessment</a:t>
            </a:r>
          </a:p>
          <a:p>
            <a:r>
              <a:rPr lang="en-US" sz="2800" dirty="0">
                <a:solidFill>
                  <a:schemeClr val="tx1"/>
                </a:solidFill>
              </a:rPr>
              <a:t>Contact details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003969@nuist.edu.cn (email)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Bld. </a:t>
            </a:r>
            <a:r>
              <a:rPr lang="en-US" sz="2000" dirty="0" err="1">
                <a:solidFill>
                  <a:schemeClr val="tx1"/>
                </a:solidFill>
              </a:rPr>
              <a:t>Linjiang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</a:rPr>
              <a:t>临江楼 </a:t>
            </a:r>
            <a:r>
              <a:rPr lang="en-US" sz="2000" dirty="0">
                <a:solidFill>
                  <a:schemeClr val="tx1"/>
                </a:solidFill>
              </a:rPr>
              <a:t>A1405 (office)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</a:t>
            </a:r>
            <a:endParaRPr lang="en-I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0499916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Purpose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215396" y="4870348"/>
            <a:ext cx="2429004" cy="241040"/>
          </a:xfrm>
        </p:spPr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"/>
          </p:nvPr>
        </p:nvSpPr>
        <p:spPr>
          <a:xfrm>
            <a:off x="6552170" y="4821463"/>
            <a:ext cx="1904008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5</a:t>
            </a:fld>
            <a:endParaRPr lang="uk-U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01A89F-4E53-894A-8AC1-F48FF45B14CC}"/>
              </a:ext>
            </a:extLst>
          </p:cNvPr>
          <p:cNvSpPr/>
          <p:nvPr/>
        </p:nvSpPr>
        <p:spPr>
          <a:xfrm>
            <a:off x="213064" y="835602"/>
            <a:ext cx="8834224" cy="830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399" i="1" dirty="0">
                <a:solidFill>
                  <a:srgbClr val="000000"/>
                </a:solidFill>
                <a:latin typeface="Helvetica Neue Light" panose="02000403000000020004" pitchFamily="2" charset="0"/>
              </a:rPr>
              <a:t>Introduce </a:t>
            </a:r>
            <a:r>
              <a:rPr lang="en-IE" sz="2399" i="1" dirty="0">
                <a:solidFill>
                  <a:srgbClr val="FF0000"/>
                </a:solidFill>
                <a:latin typeface="Helvetica Neue Light" panose="02000403000000020004" pitchFamily="2" charset="0"/>
              </a:rPr>
              <a:t>Kotlin</a:t>
            </a:r>
            <a:r>
              <a:rPr lang="en-IE" sz="2399" i="1" dirty="0">
                <a:solidFill>
                  <a:srgbClr val="000000"/>
                </a:solidFill>
                <a:latin typeface="Helvetica Neue Light" panose="02000403000000020004" pitchFamily="2" charset="0"/>
              </a:rPr>
              <a:t> &amp; </a:t>
            </a:r>
            <a:r>
              <a:rPr lang="en-IE" sz="2399" i="1" dirty="0">
                <a:solidFill>
                  <a:srgbClr val="FF0000"/>
                </a:solidFill>
                <a:latin typeface="Helvetica Neue Light" panose="02000403000000020004" pitchFamily="2" charset="0"/>
              </a:rPr>
              <a:t>Android</a:t>
            </a:r>
            <a:r>
              <a:rPr lang="en-IE" sz="2399" i="1" dirty="0">
                <a:solidFill>
                  <a:srgbClr val="000000"/>
                </a:solidFill>
                <a:latin typeface="Helvetica Neue Light" panose="02000403000000020004" pitchFamily="2" charset="0"/>
              </a:rPr>
              <a:t> application development through a </a:t>
            </a:r>
            <a:r>
              <a:rPr lang="en-IE" sz="2399" b="1" i="1" dirty="0">
                <a:solidFill>
                  <a:srgbClr val="000000"/>
                </a:solidFill>
                <a:latin typeface="Helvetica Neue Light" panose="02000403000000020004" pitchFamily="2" charset="0"/>
              </a:rPr>
              <a:t>Case Study </a:t>
            </a:r>
            <a:r>
              <a:rPr lang="en-IE" sz="2399" i="1" dirty="0">
                <a:solidFill>
                  <a:srgbClr val="000000"/>
                </a:solidFill>
                <a:latin typeface="Helvetica Neue Light" panose="02000403000000020004" pitchFamily="2" charset="0"/>
              </a:rPr>
              <a:t>and </a:t>
            </a:r>
            <a:r>
              <a:rPr lang="en-IE" sz="2399" b="1" i="1" dirty="0">
                <a:solidFill>
                  <a:srgbClr val="000000"/>
                </a:solidFill>
                <a:latin typeface="Helvetica Neue Light" panose="02000403000000020004" pitchFamily="2" charset="0"/>
              </a:rPr>
              <a:t>targeted practical labs </a:t>
            </a:r>
            <a:r>
              <a:rPr lang="en-IE" sz="2399" i="1" dirty="0">
                <a:solidFill>
                  <a:srgbClr val="000000"/>
                </a:solidFill>
                <a:latin typeface="Helvetica Neue Light" panose="02000403000000020004" pitchFamily="2" charset="0"/>
              </a:rPr>
              <a:t>on a week by week basis</a:t>
            </a:r>
            <a:endParaRPr lang="en-IE" sz="2399" b="1" dirty="0">
              <a:solidFill>
                <a:srgbClr val="000000"/>
              </a:solidFill>
              <a:latin typeface="Helvetica Neue Light" panose="020004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FE12E-4F8B-2048-8DB5-9963E756A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31" y="1740129"/>
            <a:ext cx="7425104" cy="303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37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Purpose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215396" y="4870348"/>
            <a:ext cx="2429004" cy="241040"/>
          </a:xfrm>
        </p:spPr>
        <p:txBody>
          <a:bodyPr/>
          <a:lstStyle/>
          <a:p>
            <a:r>
              <a:rPr lang="en-IE" dirty="0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"/>
          </p:nvPr>
        </p:nvSpPr>
        <p:spPr>
          <a:xfrm>
            <a:off x="6552170" y="4821463"/>
            <a:ext cx="1904008" cy="283023"/>
          </a:xfrm>
        </p:spPr>
        <p:txBody>
          <a:bodyPr/>
          <a:lstStyle/>
          <a:p>
            <a:pPr lvl="0"/>
            <a:fld id="{86CB4B4D-7CA3-9044-876B-883B54F8677D}" type="slidenum">
              <a:rPr lang="uk-UA" smtClean="0"/>
              <a:t>6</a:t>
            </a:fld>
            <a:endParaRPr lang="uk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FE12E-4F8B-2048-8DB5-9963E756A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31" y="1740129"/>
            <a:ext cx="7425104" cy="30360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6709E2-5A01-6745-8A81-953D283E87CB}"/>
              </a:ext>
            </a:extLst>
          </p:cNvPr>
          <p:cNvSpPr/>
          <p:nvPr/>
        </p:nvSpPr>
        <p:spPr>
          <a:xfrm>
            <a:off x="4490073" y="1728488"/>
            <a:ext cx="4041367" cy="286232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IE" sz="2000" b="1" i="1" dirty="0">
                <a:solidFill>
                  <a:srgbClr val="000000"/>
                </a:solidFill>
                <a:latin typeface="Helvetica Neue Light" panose="02000403000000020004" pitchFamily="2" charset="0"/>
              </a:rPr>
              <a:t>Assumptions: </a:t>
            </a:r>
            <a:endParaRPr lang="en-IE" sz="2000" b="1" dirty="0">
              <a:solidFill>
                <a:srgbClr val="000000"/>
              </a:solidFill>
              <a:latin typeface="Helvetica Neue Light" panose="02000403000000020004" pitchFamily="2" charset="0"/>
            </a:endParaRPr>
          </a:p>
          <a:p>
            <a:r>
              <a:rPr lang="en-IE" sz="2000" dirty="0">
                <a:solidFill>
                  <a:srgbClr val="000000"/>
                </a:solidFill>
                <a:latin typeface="Helvetica Neue Light" panose="02000403000000020004" pitchFamily="2" charset="0"/>
              </a:rPr>
              <a:t>Intermediate level Java or closely related language skills</a:t>
            </a:r>
          </a:p>
          <a:p>
            <a:endParaRPr lang="en-IE" sz="2000" dirty="0">
              <a:solidFill>
                <a:srgbClr val="000000"/>
              </a:solidFill>
              <a:latin typeface="Helvetica Neue Light" panose="02000403000000020004" pitchFamily="2" charset="0"/>
            </a:endParaRPr>
          </a:p>
          <a:p>
            <a:r>
              <a:rPr lang="en-IE" sz="2000" dirty="0">
                <a:solidFill>
                  <a:srgbClr val="000000"/>
                </a:solidFill>
                <a:latin typeface="Helvetica Neue Light" panose="02000403000000020004" pitchFamily="2" charset="0"/>
              </a:rPr>
              <a:t>Accelerate into Kotlin fundamentals as we need them</a:t>
            </a:r>
          </a:p>
          <a:p>
            <a:endParaRPr lang="en-IE" sz="2000" dirty="0">
              <a:solidFill>
                <a:srgbClr val="000000"/>
              </a:solidFill>
              <a:latin typeface="Helvetica Neue Light" panose="02000403000000020004" pitchFamily="2" charset="0"/>
            </a:endParaRPr>
          </a:p>
          <a:p>
            <a:r>
              <a:rPr lang="en-IE" sz="2000" dirty="0">
                <a:solidFill>
                  <a:srgbClr val="000000"/>
                </a:solidFill>
                <a:latin typeface="Helvetica Neue Light" panose="02000403000000020004" pitchFamily="2" charset="0"/>
              </a:rPr>
              <a:t>Every topic explores specific Kotlin features </a:t>
            </a:r>
            <a:r>
              <a:rPr lang="en-IE" sz="2000" i="1" dirty="0">
                <a:solidFill>
                  <a:srgbClr val="000000"/>
                </a:solidFill>
                <a:latin typeface="Helvetica Neue Light" panose="02000403000000020004" pitchFamily="2" charset="0"/>
              </a:rPr>
              <a:t>in </a:t>
            </a:r>
            <a:r>
              <a:rPr lang="en-IE" sz="2000" b="1" i="1" u="sng" dirty="0">
                <a:solidFill>
                  <a:srgbClr val="000000"/>
                </a:solidFill>
                <a:latin typeface="Helvetica Neue Light" panose="02000403000000020004" pitchFamily="2" charset="0"/>
              </a:rPr>
              <a:t>parallel</a:t>
            </a:r>
            <a:r>
              <a:rPr lang="en-IE" sz="2000" dirty="0">
                <a:solidFill>
                  <a:srgbClr val="000000"/>
                </a:solidFill>
                <a:latin typeface="Helvetica Neue Light" panose="02000403000000020004" pitchFamily="2" charset="0"/>
              </a:rPr>
              <a:t> to android code</a:t>
            </a:r>
            <a:endParaRPr lang="en-IE" sz="2000" dirty="0">
              <a:solidFill>
                <a:srgbClr val="000000"/>
              </a:solidFill>
              <a:effectLst/>
              <a:latin typeface="Helvetica Neue Light" panose="020004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8655E8-49E5-0C77-3220-AD62F3FBBC0F}"/>
              </a:ext>
            </a:extLst>
          </p:cNvPr>
          <p:cNvSpPr/>
          <p:nvPr/>
        </p:nvSpPr>
        <p:spPr>
          <a:xfrm>
            <a:off x="213064" y="835602"/>
            <a:ext cx="8834224" cy="830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399" i="1" dirty="0">
                <a:solidFill>
                  <a:srgbClr val="000000"/>
                </a:solidFill>
                <a:latin typeface="Helvetica Neue Light" panose="02000403000000020004" pitchFamily="2" charset="0"/>
              </a:rPr>
              <a:t>Introduce Kotlin &amp; Android application development through a </a:t>
            </a:r>
            <a:r>
              <a:rPr lang="en-IE" sz="2399" b="1" i="1" dirty="0">
                <a:solidFill>
                  <a:srgbClr val="000000"/>
                </a:solidFill>
                <a:latin typeface="Helvetica Neue Light" panose="02000403000000020004" pitchFamily="2" charset="0"/>
              </a:rPr>
              <a:t>Case Study </a:t>
            </a:r>
            <a:r>
              <a:rPr lang="en-IE" sz="2399" i="1" dirty="0">
                <a:solidFill>
                  <a:srgbClr val="000000"/>
                </a:solidFill>
                <a:latin typeface="Helvetica Neue Light" panose="02000403000000020004" pitchFamily="2" charset="0"/>
              </a:rPr>
              <a:t>and </a:t>
            </a:r>
            <a:r>
              <a:rPr lang="en-IE" sz="2399" b="1" i="1" dirty="0">
                <a:solidFill>
                  <a:srgbClr val="000000"/>
                </a:solidFill>
                <a:latin typeface="Helvetica Neue Light" panose="02000403000000020004" pitchFamily="2" charset="0"/>
              </a:rPr>
              <a:t>targeted practical labs </a:t>
            </a:r>
            <a:r>
              <a:rPr lang="en-IE" sz="2399" i="1" dirty="0">
                <a:solidFill>
                  <a:srgbClr val="000000"/>
                </a:solidFill>
                <a:latin typeface="Helvetica Neue Light" panose="02000403000000020004" pitchFamily="2" charset="0"/>
              </a:rPr>
              <a:t>on a week by week basis</a:t>
            </a:r>
            <a:endParaRPr lang="en-IE" sz="2399" b="1" dirty="0">
              <a:solidFill>
                <a:srgbClr val="000000"/>
              </a:solidFill>
              <a:latin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74504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294967295"/>
          </p:nvPr>
        </p:nvSpPr>
        <p:spPr>
          <a:xfrm>
            <a:off x="6552684" y="4884038"/>
            <a:ext cx="1904504" cy="231073"/>
          </a:xfrm>
          <a:prstGeom prst="rect">
            <a:avLst/>
          </a:prstGeom>
        </p:spPr>
        <p:txBody>
          <a:bodyPr lIns="57388" tIns="28694" rIns="57388" bIns="28694" anchor="b">
            <a:spAutoFit/>
          </a:bodyPr>
          <a:lstStyle/>
          <a:p>
            <a:fld id="{B81993D0-FF10-4CFF-92AC-A3123827A701}" type="slidenum">
              <a:rPr lang="en-IE" smtClean="0"/>
              <a:pPr/>
              <a:t>7</a:t>
            </a:fld>
            <a:endParaRPr lang="en-IE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96625" y="843558"/>
            <a:ext cx="8370497" cy="3942438"/>
          </a:xfrm>
        </p:spPr>
        <p:txBody>
          <a:bodyPr>
            <a:normAutofit/>
          </a:bodyPr>
          <a:lstStyle/>
          <a:p>
            <a:r>
              <a:rPr lang="en-US" sz="2700" b="1" i="1" dirty="0">
                <a:solidFill>
                  <a:srgbClr val="002060"/>
                </a:solidFill>
              </a:rPr>
              <a:t>Placemark</a:t>
            </a:r>
            <a:r>
              <a:rPr lang="en-US" b="1" i="1" dirty="0">
                <a:solidFill>
                  <a:srgbClr val="002060"/>
                </a:solidFill>
              </a:rPr>
              <a:t> </a:t>
            </a:r>
            <a:r>
              <a:rPr lang="en-US" dirty="0"/>
              <a:t>– a Kotlin Android App to keep track of your </a:t>
            </a:r>
            <a:r>
              <a:rPr lang="en-US" dirty="0" err="1"/>
              <a:t>favourite</a:t>
            </a:r>
            <a:r>
              <a:rPr lang="en-US" dirty="0"/>
              <a:t> places (or </a:t>
            </a:r>
            <a:r>
              <a:rPr lang="en-US" i="1" dirty="0"/>
              <a:t>placemarks</a:t>
            </a:r>
            <a:r>
              <a:rPr lang="en-US" dirty="0"/>
              <a:t>) to visit.</a:t>
            </a:r>
          </a:p>
          <a:p>
            <a:r>
              <a:rPr lang="en-US" dirty="0"/>
              <a:t>App (Complete) Features </a:t>
            </a:r>
          </a:p>
          <a:p>
            <a:pPr lvl="1"/>
            <a:r>
              <a:rPr lang="en-US" sz="2250" dirty="0"/>
              <a:t>Add a Placemark with a ‘title’ and ‘description’ (and photo!)</a:t>
            </a:r>
          </a:p>
          <a:p>
            <a:pPr lvl="1"/>
            <a:r>
              <a:rPr lang="en-US" sz="2250" dirty="0"/>
              <a:t>Display a list of all Placemarks to the user AND on a Map</a:t>
            </a:r>
          </a:p>
          <a:p>
            <a:pPr lvl="1"/>
            <a:r>
              <a:rPr lang="en-US" sz="2250" dirty="0"/>
              <a:t>Select a particular Placemark and display those details to the user</a:t>
            </a:r>
          </a:p>
          <a:p>
            <a:pPr lvl="1"/>
            <a:r>
              <a:rPr lang="en-US" sz="2250" dirty="0"/>
              <a:t>Edit a particular Placemark</a:t>
            </a:r>
          </a:p>
          <a:p>
            <a:pPr lvl="1"/>
            <a:r>
              <a:rPr lang="en-US" sz="2250" dirty="0"/>
              <a:t>Store all Placemark data in a JSON file</a:t>
            </a:r>
          </a:p>
          <a:p>
            <a:pPr lvl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</a:t>
            </a:r>
            <a:endParaRPr lang="en-IE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0BBA7F8-8BE2-A849-ABC5-E2FA60B2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24" y="0"/>
            <a:ext cx="7770377" cy="761815"/>
          </a:xfrm>
        </p:spPr>
        <p:txBody>
          <a:bodyPr/>
          <a:lstStyle/>
          <a:p>
            <a:r>
              <a:rPr lang="en-US" b="1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355960748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5D970-87CD-E948-9347-B5057D15119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8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3ECC-EA50-9843-9411-0127DD03F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</a:t>
            </a:r>
            <a:endParaRPr lang="en-I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79A08D-BC03-7353-0A2F-244118DCF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24" y="0"/>
            <a:ext cx="7770377" cy="761815"/>
          </a:xfrm>
        </p:spPr>
        <p:txBody>
          <a:bodyPr/>
          <a:lstStyle/>
          <a:p>
            <a:r>
              <a:rPr lang="en-US" b="1" dirty="0"/>
              <a:t>Course Structure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461415-B883-7953-5BCE-2DEBA4F9C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210" y="904909"/>
            <a:ext cx="5757226" cy="34259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8EA034-18F7-435E-0BAA-3A1FFD9C0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638" y="3494951"/>
            <a:ext cx="4423563" cy="164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18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B135CC-92C0-AEA0-79BA-F0F864A45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5" y="1706791"/>
            <a:ext cx="7425104" cy="3036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CD91B-ED03-DD46-962F-BFA06288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Structure – PART 00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F1F3C-5499-1B4F-8FBC-FD388B144E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9</a:t>
            </a:fld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BBBB8-BF8B-174C-9ACD-74BAC83E3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Introduction</a:t>
            </a:r>
            <a:endParaRPr lang="en-I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4CF68B-D92F-4542-AE56-A9238C05A513}"/>
              </a:ext>
            </a:extLst>
          </p:cNvPr>
          <p:cNvSpPr/>
          <p:nvPr/>
        </p:nvSpPr>
        <p:spPr>
          <a:xfrm>
            <a:off x="3214687" y="2047035"/>
            <a:ext cx="4281581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The Kotlin Language (~3 weeks) </a:t>
            </a:r>
            <a:endParaRPr lang="en-IE" dirty="0">
              <a:solidFill>
                <a:srgbClr val="000000"/>
              </a:solidFill>
              <a:effectLst/>
              <a:latin typeface="Helvetica Neue Light" panose="02000403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12DDF-8C0F-1A4E-A0FB-9001CA8A10B9}"/>
              </a:ext>
            </a:extLst>
          </p:cNvPr>
          <p:cNvSpPr/>
          <p:nvPr/>
        </p:nvSpPr>
        <p:spPr>
          <a:xfrm>
            <a:off x="3557196" y="948981"/>
            <a:ext cx="139974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Module</a:t>
            </a:r>
            <a:b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</a:br>
            <a:r>
              <a:rPr lang="en-IE" dirty="0">
                <a:solidFill>
                  <a:srgbClr val="000000"/>
                </a:solidFill>
                <a:latin typeface="Helvetica Neue Light" panose="02000403000000020004" pitchFamily="2" charset="0"/>
              </a:rPr>
              <a:t>Overview </a:t>
            </a:r>
            <a:endParaRPr lang="en-IE" dirty="0">
              <a:solidFill>
                <a:srgbClr val="000000"/>
              </a:solidFill>
              <a:effectLst/>
              <a:latin typeface="Helvetica Neue Light" panose="020004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7B90AB-D989-A047-A85A-C24AB60F3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115" y="863953"/>
            <a:ext cx="1448231" cy="218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66791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28105</TotalTime>
  <Words>1307</Words>
  <Application>Microsoft Office PowerPoint</Application>
  <PresentationFormat>全屏显示(16:9)</PresentationFormat>
  <Paragraphs>266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Avenir</vt:lpstr>
      <vt:lpstr>Helvetica Light</vt:lpstr>
      <vt:lpstr>Helvetica Neue</vt:lpstr>
      <vt:lpstr>Helvetica Neue Light</vt:lpstr>
      <vt:lpstr>Helvetica Neue UltraLight</vt:lpstr>
      <vt:lpstr>Arial</vt:lpstr>
      <vt:lpstr>Calibri</vt:lpstr>
      <vt:lpstr>Helvetica</vt:lpstr>
      <vt:lpstr>Wingdings</vt:lpstr>
      <vt:lpstr>White</vt:lpstr>
      <vt:lpstr>Mobile Application Development</vt:lpstr>
      <vt:lpstr>Background &amp; Overview</vt:lpstr>
      <vt:lpstr>Outline</vt:lpstr>
      <vt:lpstr>My Background</vt:lpstr>
      <vt:lpstr>Course Purpose</vt:lpstr>
      <vt:lpstr>Course Purpose</vt:lpstr>
      <vt:lpstr>Case Study</vt:lpstr>
      <vt:lpstr>Course Structure</vt:lpstr>
      <vt:lpstr>Course Structure – PART 00</vt:lpstr>
      <vt:lpstr>Course Structure – PART 01</vt:lpstr>
      <vt:lpstr>Course Structure – PART 06</vt:lpstr>
      <vt:lpstr>Course Structure – PART 07</vt:lpstr>
      <vt:lpstr>Course Structure – PART 08</vt:lpstr>
      <vt:lpstr>Course Structure – PART 09</vt:lpstr>
      <vt:lpstr>Course Structure – PART 10</vt:lpstr>
      <vt:lpstr>Course Structure – PART 11</vt:lpstr>
      <vt:lpstr>Course Structure – PART 12</vt:lpstr>
      <vt:lpstr>Course Structure – PART 13</vt:lpstr>
      <vt:lpstr>Assessment *</vt:lpstr>
      <vt:lpstr>Assessment *</vt:lpstr>
      <vt:lpstr>Assessment *</vt:lpstr>
      <vt:lpstr>Assessment *</vt:lpstr>
      <vt:lpstr>Assessment *</vt:lpstr>
      <vt:lpstr>Assessment *</vt:lpstr>
      <vt:lpstr>Assessment *</vt:lpstr>
      <vt:lpstr>Assessment *</vt:lpstr>
      <vt:lpstr>Assessment *</vt:lpstr>
      <vt:lpstr>Resources</vt:lpstr>
      <vt:lpstr>Resources</vt:lpstr>
      <vt:lpstr>Some Questions &amp; Tips</vt:lpstr>
      <vt:lpstr>Some Questions &amp; Tips</vt:lpstr>
      <vt:lpstr>Some Questions &amp; Tips</vt:lpstr>
      <vt:lpstr>Some Questions &amp; Tips</vt:lpstr>
      <vt:lpstr>Some Questions &amp; Tips</vt:lpstr>
      <vt:lpstr>Some Questions &amp; Tips</vt:lpstr>
      <vt:lpstr>Some Questions &amp; Tips</vt:lpstr>
      <vt:lpstr>Some Questions &amp; Tips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cp:lastModifiedBy>George Clancy</cp:lastModifiedBy>
  <cp:revision>250</cp:revision>
  <dcterms:modified xsi:type="dcterms:W3CDTF">2025-09-02T10:12:02Z</dcterms:modified>
</cp:coreProperties>
</file>